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handoutMasterIdLst>
    <p:handoutMasterId r:id="rId19"/>
  </p:handoutMasterIdLst>
  <p:sldIdLst>
    <p:sldId id="256" r:id="rId2"/>
    <p:sldId id="258" r:id="rId3"/>
    <p:sldId id="289" r:id="rId4"/>
    <p:sldId id="259" r:id="rId5"/>
    <p:sldId id="276" r:id="rId6"/>
    <p:sldId id="277" r:id="rId7"/>
    <p:sldId id="278" r:id="rId8"/>
    <p:sldId id="279" r:id="rId9"/>
    <p:sldId id="280" r:id="rId10"/>
    <p:sldId id="281" r:id="rId11"/>
    <p:sldId id="282" r:id="rId12"/>
    <p:sldId id="283" r:id="rId13"/>
    <p:sldId id="287" r:id="rId14"/>
    <p:sldId id="285" r:id="rId15"/>
    <p:sldId id="286" r:id="rId16"/>
    <p:sldId id="28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D2F443-FEA0-47E5-B714-E5DBDA6BD777}" v="32" dt="2024-04-23T02:53:28.9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29" autoAdjust="0"/>
    <p:restoredTop sz="94660"/>
  </p:normalViewPr>
  <p:slideViewPr>
    <p:cSldViewPr snapToGrid="0">
      <p:cViewPr varScale="1">
        <p:scale>
          <a:sx n="67" d="100"/>
          <a:sy n="67" d="100"/>
        </p:scale>
        <p:origin x="90" y="3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jjala, Laasya" userId="48895d2c-4793-46f5-ad55-20d415e05ad5" providerId="ADAL" clId="{EBD2F443-FEA0-47E5-B714-E5DBDA6BD777}"/>
    <pc:docChg chg="undo redo custSel addSld delSld modSld sldOrd">
      <pc:chgData name="Vajjala, Laasya" userId="48895d2c-4793-46f5-ad55-20d415e05ad5" providerId="ADAL" clId="{EBD2F443-FEA0-47E5-B714-E5DBDA6BD777}" dt="2024-04-23T02:54:11.198" v="3043" actId="1076"/>
      <pc:docMkLst>
        <pc:docMk/>
      </pc:docMkLst>
      <pc:sldChg chg="addSp delSp modSp mod setBg">
        <pc:chgData name="Vajjala, Laasya" userId="48895d2c-4793-46f5-ad55-20d415e05ad5" providerId="ADAL" clId="{EBD2F443-FEA0-47E5-B714-E5DBDA6BD777}" dt="2024-04-23T02:54:11.198" v="3043" actId="1076"/>
        <pc:sldMkLst>
          <pc:docMk/>
          <pc:sldMk cId="1453498018" sldId="256"/>
        </pc:sldMkLst>
        <pc:spChg chg="mod">
          <ac:chgData name="Vajjala, Laasya" userId="48895d2c-4793-46f5-ad55-20d415e05ad5" providerId="ADAL" clId="{EBD2F443-FEA0-47E5-B714-E5DBDA6BD777}" dt="2024-04-23T02:53:29.954" v="3038" actId="26606"/>
          <ac:spMkLst>
            <pc:docMk/>
            <pc:sldMk cId="1453498018" sldId="256"/>
            <ac:spMk id="2" creationId="{B4989CF1-A3B8-E20A-2E24-3B0D5FA50937}"/>
          </ac:spMkLst>
        </pc:spChg>
        <pc:spChg chg="mod">
          <ac:chgData name="Vajjala, Laasya" userId="48895d2c-4793-46f5-ad55-20d415e05ad5" providerId="ADAL" clId="{EBD2F443-FEA0-47E5-B714-E5DBDA6BD777}" dt="2024-04-23T02:54:11.198" v="3043" actId="1076"/>
          <ac:spMkLst>
            <pc:docMk/>
            <pc:sldMk cId="1453498018" sldId="256"/>
            <ac:spMk id="3" creationId="{A2D7C7FC-48F6-EFFA-C43B-6B7E313B9953}"/>
          </ac:spMkLst>
        </pc:spChg>
        <pc:spChg chg="add del mod">
          <ac:chgData name="Vajjala, Laasya" userId="48895d2c-4793-46f5-ad55-20d415e05ad5" providerId="ADAL" clId="{EBD2F443-FEA0-47E5-B714-E5DBDA6BD777}" dt="2024-04-23T02:53:53.182" v="3040" actId="478"/>
          <ac:spMkLst>
            <pc:docMk/>
            <pc:sldMk cId="1453498018" sldId="256"/>
            <ac:spMk id="4" creationId="{7D0EFE67-83A5-F97A-C4B8-A0A2574404CC}"/>
          </ac:spMkLst>
        </pc:spChg>
        <pc:spChg chg="add del">
          <ac:chgData name="Vajjala, Laasya" userId="48895d2c-4793-46f5-ad55-20d415e05ad5" providerId="ADAL" clId="{EBD2F443-FEA0-47E5-B714-E5DBDA6BD777}" dt="2024-04-23T02:53:29.954" v="3038" actId="26606"/>
          <ac:spMkLst>
            <pc:docMk/>
            <pc:sldMk cId="1453498018" sldId="256"/>
            <ac:spMk id="2055" creationId="{BACC6370-2D7E-4714-9D71-7542949D7D5D}"/>
          </ac:spMkLst>
        </pc:spChg>
        <pc:spChg chg="add del">
          <ac:chgData name="Vajjala, Laasya" userId="48895d2c-4793-46f5-ad55-20d415e05ad5" providerId="ADAL" clId="{EBD2F443-FEA0-47E5-B714-E5DBDA6BD777}" dt="2024-04-23T02:53:29.954" v="3038" actId="26606"/>
          <ac:spMkLst>
            <pc:docMk/>
            <pc:sldMk cId="1453498018" sldId="256"/>
            <ac:spMk id="2057" creationId="{F68B3F68-107C-434F-AA38-110D5EA91B85}"/>
          </ac:spMkLst>
        </pc:spChg>
        <pc:spChg chg="add del">
          <ac:chgData name="Vajjala, Laasya" userId="48895d2c-4793-46f5-ad55-20d415e05ad5" providerId="ADAL" clId="{EBD2F443-FEA0-47E5-B714-E5DBDA6BD777}" dt="2024-04-23T02:53:29.954" v="3038" actId="26606"/>
          <ac:spMkLst>
            <pc:docMk/>
            <pc:sldMk cId="1453498018" sldId="256"/>
            <ac:spMk id="2059" creationId="{AAD0DBB9-1A4B-4391-81D4-CB19F9AB918A}"/>
          </ac:spMkLst>
        </pc:spChg>
        <pc:spChg chg="add del">
          <ac:chgData name="Vajjala, Laasya" userId="48895d2c-4793-46f5-ad55-20d415e05ad5" providerId="ADAL" clId="{EBD2F443-FEA0-47E5-B714-E5DBDA6BD777}" dt="2024-04-23T02:53:29.954" v="3038" actId="26606"/>
          <ac:spMkLst>
            <pc:docMk/>
            <pc:sldMk cId="1453498018" sldId="256"/>
            <ac:spMk id="2061" creationId="{063BBA22-50EA-4C4D-BE05-F1CE4E63AA56}"/>
          </ac:spMkLst>
        </pc:spChg>
        <pc:picChg chg="add mod">
          <ac:chgData name="Vajjala, Laasya" userId="48895d2c-4793-46f5-ad55-20d415e05ad5" providerId="ADAL" clId="{EBD2F443-FEA0-47E5-B714-E5DBDA6BD777}" dt="2024-04-23T02:54:00.500" v="3042" actId="1076"/>
          <ac:picMkLst>
            <pc:docMk/>
            <pc:sldMk cId="1453498018" sldId="256"/>
            <ac:picMk id="6" creationId="{1137C99F-3C19-649F-BBEB-8941D3D5FCA1}"/>
          </ac:picMkLst>
        </pc:picChg>
        <pc:picChg chg="add del">
          <ac:chgData name="Vajjala, Laasya" userId="48895d2c-4793-46f5-ad55-20d415e05ad5" providerId="ADAL" clId="{EBD2F443-FEA0-47E5-B714-E5DBDA6BD777}" dt="2024-04-18T04:42:55.815" v="93" actId="478"/>
          <ac:picMkLst>
            <pc:docMk/>
            <pc:sldMk cId="1453498018" sldId="256"/>
            <ac:picMk id="6" creationId="{3FF0C5A7-1E17-552F-FE31-A529FF31DB7A}"/>
          </ac:picMkLst>
        </pc:picChg>
        <pc:picChg chg="mod ord">
          <ac:chgData name="Vajjala, Laasya" userId="48895d2c-4793-46f5-ad55-20d415e05ad5" providerId="ADAL" clId="{EBD2F443-FEA0-47E5-B714-E5DBDA6BD777}" dt="2024-04-23T02:53:29.954" v="3038" actId="26606"/>
          <ac:picMkLst>
            <pc:docMk/>
            <pc:sldMk cId="1453498018" sldId="256"/>
            <ac:picMk id="2050" creationId="{72C875E4-FBB2-FB9C-B92E-C58BBB39E7D2}"/>
          </ac:picMkLst>
        </pc:picChg>
      </pc:sldChg>
      <pc:sldChg chg="modSp del mod">
        <pc:chgData name="Vajjala, Laasya" userId="48895d2c-4793-46f5-ad55-20d415e05ad5" providerId="ADAL" clId="{EBD2F443-FEA0-47E5-B714-E5DBDA6BD777}" dt="2024-04-23T02:50:06.511" v="3019" actId="47"/>
        <pc:sldMkLst>
          <pc:docMk/>
          <pc:sldMk cId="1899974779" sldId="257"/>
        </pc:sldMkLst>
        <pc:spChg chg="mod">
          <ac:chgData name="Vajjala, Laasya" userId="48895d2c-4793-46f5-ad55-20d415e05ad5" providerId="ADAL" clId="{EBD2F443-FEA0-47E5-B714-E5DBDA6BD777}" dt="2024-04-23T02:46:38.443" v="2843" actId="20577"/>
          <ac:spMkLst>
            <pc:docMk/>
            <pc:sldMk cId="1899974779" sldId="257"/>
            <ac:spMk id="3" creationId="{C011A13E-8287-BB2B-F798-E0D20B5BCF78}"/>
          </ac:spMkLst>
        </pc:spChg>
      </pc:sldChg>
      <pc:sldChg chg="addSp delSp modSp mod setBg modClrScheme delDesignElem chgLayout">
        <pc:chgData name="Vajjala, Laasya" userId="48895d2c-4793-46f5-ad55-20d415e05ad5" providerId="ADAL" clId="{EBD2F443-FEA0-47E5-B714-E5DBDA6BD777}" dt="2024-04-23T02:49:09.930" v="3018" actId="478"/>
        <pc:sldMkLst>
          <pc:docMk/>
          <pc:sldMk cId="1882540715" sldId="258"/>
        </pc:sldMkLst>
        <pc:spChg chg="mod ord">
          <ac:chgData name="Vajjala, Laasya" userId="48895d2c-4793-46f5-ad55-20d415e05ad5" providerId="ADAL" clId="{EBD2F443-FEA0-47E5-B714-E5DBDA6BD777}" dt="2024-04-23T00:38:06.570" v="191" actId="700"/>
          <ac:spMkLst>
            <pc:docMk/>
            <pc:sldMk cId="1882540715" sldId="258"/>
            <ac:spMk id="2" creationId="{8FBF2972-75F5-E561-B24D-1115C62B3A07}"/>
          </ac:spMkLst>
        </pc:spChg>
        <pc:spChg chg="del mod ord">
          <ac:chgData name="Vajjala, Laasya" userId="48895d2c-4793-46f5-ad55-20d415e05ad5" providerId="ADAL" clId="{EBD2F443-FEA0-47E5-B714-E5DBDA6BD777}" dt="2024-04-23T00:37:05.001" v="182" actId="478"/>
          <ac:spMkLst>
            <pc:docMk/>
            <pc:sldMk cId="1882540715" sldId="258"/>
            <ac:spMk id="3" creationId="{C011A13E-8287-BB2B-F798-E0D20B5BCF78}"/>
          </ac:spMkLst>
        </pc:spChg>
        <pc:spChg chg="mod ord">
          <ac:chgData name="Vajjala, Laasya" userId="48895d2c-4793-46f5-ad55-20d415e05ad5" providerId="ADAL" clId="{EBD2F443-FEA0-47E5-B714-E5DBDA6BD777}" dt="2024-04-23T00:36:59.180" v="180" actId="26606"/>
          <ac:spMkLst>
            <pc:docMk/>
            <pc:sldMk cId="1882540715" sldId="258"/>
            <ac:spMk id="4" creationId="{1B52377D-FB96-6A40-A3FF-3F76463DE92C}"/>
          </ac:spMkLst>
        </pc:spChg>
        <pc:spChg chg="mod">
          <ac:chgData name="Vajjala, Laasya" userId="48895d2c-4793-46f5-ad55-20d415e05ad5" providerId="ADAL" clId="{EBD2F443-FEA0-47E5-B714-E5DBDA6BD777}" dt="2024-04-23T00:36:59.180" v="180" actId="26606"/>
          <ac:spMkLst>
            <pc:docMk/>
            <pc:sldMk cId="1882540715" sldId="258"/>
            <ac:spMk id="5" creationId="{E4B05759-6AA3-428C-618C-420113C99883}"/>
          </ac:spMkLst>
        </pc:spChg>
        <pc:spChg chg="add del mod ord">
          <ac:chgData name="Vajjala, Laasya" userId="48895d2c-4793-46f5-ad55-20d415e05ad5" providerId="ADAL" clId="{EBD2F443-FEA0-47E5-B714-E5DBDA6BD777}" dt="2024-04-23T00:37:54.380" v="190" actId="478"/>
          <ac:spMkLst>
            <pc:docMk/>
            <pc:sldMk cId="1882540715" sldId="258"/>
            <ac:spMk id="7" creationId="{9F43406A-FA70-B5FB-DA2B-31AB8A533113}"/>
          </ac:spMkLst>
        </pc:spChg>
        <pc:spChg chg="add mod">
          <ac:chgData name="Vajjala, Laasya" userId="48895d2c-4793-46f5-ad55-20d415e05ad5" providerId="ADAL" clId="{EBD2F443-FEA0-47E5-B714-E5DBDA6BD777}" dt="2024-04-23T02:46:54.446" v="2864" actId="20577"/>
          <ac:spMkLst>
            <pc:docMk/>
            <pc:sldMk cId="1882540715" sldId="258"/>
            <ac:spMk id="10" creationId="{B11A7A4A-94EF-18A5-4EA2-AA9DFF0A2CBB}"/>
          </ac:spMkLst>
        </pc:spChg>
        <pc:spChg chg="add mod">
          <ac:chgData name="Vajjala, Laasya" userId="48895d2c-4793-46f5-ad55-20d415e05ad5" providerId="ADAL" clId="{EBD2F443-FEA0-47E5-B714-E5DBDA6BD777}" dt="2024-04-23T02:48:46.510" v="3014" actId="12"/>
          <ac:spMkLst>
            <pc:docMk/>
            <pc:sldMk cId="1882540715" sldId="258"/>
            <ac:spMk id="11" creationId="{D3B5D0D2-BB79-EDD5-BD67-877BED5FEFB3}"/>
          </ac:spMkLst>
        </pc:spChg>
        <pc:spChg chg="add del">
          <ac:chgData name="Vajjala, Laasya" userId="48895d2c-4793-46f5-ad55-20d415e05ad5" providerId="ADAL" clId="{EBD2F443-FEA0-47E5-B714-E5DBDA6BD777}" dt="2024-04-23T00:36:57.022" v="176" actId="26606"/>
          <ac:spMkLst>
            <pc:docMk/>
            <pc:sldMk cId="1882540715" sldId="258"/>
            <ac:spMk id="13" creationId="{BACC6370-2D7E-4714-9D71-7542949D7D5D}"/>
          </ac:spMkLst>
        </pc:spChg>
        <pc:spChg chg="add del">
          <ac:chgData name="Vajjala, Laasya" userId="48895d2c-4793-46f5-ad55-20d415e05ad5" providerId="ADAL" clId="{EBD2F443-FEA0-47E5-B714-E5DBDA6BD777}" dt="2024-04-23T00:36:57.022" v="176" actId="26606"/>
          <ac:spMkLst>
            <pc:docMk/>
            <pc:sldMk cId="1882540715" sldId="258"/>
            <ac:spMk id="15" creationId="{256B2C21-A230-48C0-8DF1-C46611373C44}"/>
          </ac:spMkLst>
        </pc:spChg>
        <pc:spChg chg="add del">
          <ac:chgData name="Vajjala, Laasya" userId="48895d2c-4793-46f5-ad55-20d415e05ad5" providerId="ADAL" clId="{EBD2F443-FEA0-47E5-B714-E5DBDA6BD777}" dt="2024-04-23T00:36:57.022" v="176" actId="26606"/>
          <ac:spMkLst>
            <pc:docMk/>
            <pc:sldMk cId="1882540715" sldId="258"/>
            <ac:spMk id="17" creationId="{3847E18C-932D-4C95-AABA-FEC7C9499AD7}"/>
          </ac:spMkLst>
        </pc:spChg>
        <pc:spChg chg="add del">
          <ac:chgData name="Vajjala, Laasya" userId="48895d2c-4793-46f5-ad55-20d415e05ad5" providerId="ADAL" clId="{EBD2F443-FEA0-47E5-B714-E5DBDA6BD777}" dt="2024-04-23T00:36:57.022" v="176" actId="26606"/>
          <ac:spMkLst>
            <pc:docMk/>
            <pc:sldMk cId="1882540715" sldId="258"/>
            <ac:spMk id="19" creationId="{3150CB11-0C61-439E-910F-5787759E72A0}"/>
          </ac:spMkLst>
        </pc:spChg>
        <pc:spChg chg="add del">
          <ac:chgData name="Vajjala, Laasya" userId="48895d2c-4793-46f5-ad55-20d415e05ad5" providerId="ADAL" clId="{EBD2F443-FEA0-47E5-B714-E5DBDA6BD777}" dt="2024-04-23T00:36:57.022" v="176" actId="26606"/>
          <ac:spMkLst>
            <pc:docMk/>
            <pc:sldMk cId="1882540715" sldId="258"/>
            <ac:spMk id="21" creationId="{43F8A58B-5155-44CE-A5FF-7647B47D0A7A}"/>
          </ac:spMkLst>
        </pc:spChg>
        <pc:spChg chg="add del">
          <ac:chgData name="Vajjala, Laasya" userId="48895d2c-4793-46f5-ad55-20d415e05ad5" providerId="ADAL" clId="{EBD2F443-FEA0-47E5-B714-E5DBDA6BD777}" dt="2024-04-23T00:36:57.022" v="176" actId="26606"/>
          <ac:spMkLst>
            <pc:docMk/>
            <pc:sldMk cId="1882540715" sldId="258"/>
            <ac:spMk id="23" creationId="{443F2ACA-E6D6-4028-82DD-F03C262D5DE6}"/>
          </ac:spMkLst>
        </pc:spChg>
        <pc:spChg chg="add del">
          <ac:chgData name="Vajjala, Laasya" userId="48895d2c-4793-46f5-ad55-20d415e05ad5" providerId="ADAL" clId="{EBD2F443-FEA0-47E5-B714-E5DBDA6BD777}" dt="2024-04-23T00:36:59.156" v="179" actId="26606"/>
          <ac:spMkLst>
            <pc:docMk/>
            <pc:sldMk cId="1882540715" sldId="258"/>
            <ac:spMk id="25" creationId="{53B021B3-DE93-4AB7-8A18-CF5F1CED88B8}"/>
          </ac:spMkLst>
        </pc:spChg>
        <pc:spChg chg="add del">
          <ac:chgData name="Vajjala, Laasya" userId="48895d2c-4793-46f5-ad55-20d415e05ad5" providerId="ADAL" clId="{EBD2F443-FEA0-47E5-B714-E5DBDA6BD777}" dt="2024-04-23T00:36:59.156" v="179" actId="26606"/>
          <ac:spMkLst>
            <pc:docMk/>
            <pc:sldMk cId="1882540715" sldId="258"/>
            <ac:spMk id="26" creationId="{52D502E5-F6B4-4D58-B4AE-FC466FF15EE8}"/>
          </ac:spMkLst>
        </pc:spChg>
        <pc:spChg chg="add del">
          <ac:chgData name="Vajjala, Laasya" userId="48895d2c-4793-46f5-ad55-20d415e05ad5" providerId="ADAL" clId="{EBD2F443-FEA0-47E5-B714-E5DBDA6BD777}" dt="2024-04-23T00:36:59.156" v="179" actId="26606"/>
          <ac:spMkLst>
            <pc:docMk/>
            <pc:sldMk cId="1882540715" sldId="258"/>
            <ac:spMk id="27" creationId="{9DECDBF4-02B6-4BB4-B65B-B8107AD6A9E8}"/>
          </ac:spMkLst>
        </pc:spChg>
        <pc:spChg chg="add del">
          <ac:chgData name="Vajjala, Laasya" userId="48895d2c-4793-46f5-ad55-20d415e05ad5" providerId="ADAL" clId="{EBD2F443-FEA0-47E5-B714-E5DBDA6BD777}" dt="2024-04-23T00:38:06.570" v="191" actId="700"/>
          <ac:spMkLst>
            <pc:docMk/>
            <pc:sldMk cId="1882540715" sldId="258"/>
            <ac:spMk id="29" creationId="{BACC6370-2D7E-4714-9D71-7542949D7D5D}"/>
          </ac:spMkLst>
        </pc:spChg>
        <pc:spChg chg="add del">
          <ac:chgData name="Vajjala, Laasya" userId="48895d2c-4793-46f5-ad55-20d415e05ad5" providerId="ADAL" clId="{EBD2F443-FEA0-47E5-B714-E5DBDA6BD777}" dt="2024-04-23T00:38:06.570" v="191" actId="700"/>
          <ac:spMkLst>
            <pc:docMk/>
            <pc:sldMk cId="1882540715" sldId="258"/>
            <ac:spMk id="30" creationId="{256B2C21-A230-48C0-8DF1-C46611373C44}"/>
          </ac:spMkLst>
        </pc:spChg>
        <pc:spChg chg="add del">
          <ac:chgData name="Vajjala, Laasya" userId="48895d2c-4793-46f5-ad55-20d415e05ad5" providerId="ADAL" clId="{EBD2F443-FEA0-47E5-B714-E5DBDA6BD777}" dt="2024-04-23T00:38:06.570" v="191" actId="700"/>
          <ac:spMkLst>
            <pc:docMk/>
            <pc:sldMk cId="1882540715" sldId="258"/>
            <ac:spMk id="31" creationId="{3847E18C-932D-4C95-AABA-FEC7C9499AD7}"/>
          </ac:spMkLst>
        </pc:spChg>
        <pc:spChg chg="add del">
          <ac:chgData name="Vajjala, Laasya" userId="48895d2c-4793-46f5-ad55-20d415e05ad5" providerId="ADAL" clId="{EBD2F443-FEA0-47E5-B714-E5DBDA6BD777}" dt="2024-04-23T00:38:06.570" v="191" actId="700"/>
          <ac:spMkLst>
            <pc:docMk/>
            <pc:sldMk cId="1882540715" sldId="258"/>
            <ac:spMk id="32" creationId="{3150CB11-0C61-439E-910F-5787759E72A0}"/>
          </ac:spMkLst>
        </pc:spChg>
        <pc:spChg chg="add del">
          <ac:chgData name="Vajjala, Laasya" userId="48895d2c-4793-46f5-ad55-20d415e05ad5" providerId="ADAL" clId="{EBD2F443-FEA0-47E5-B714-E5DBDA6BD777}" dt="2024-04-23T00:38:06.570" v="191" actId="700"/>
          <ac:spMkLst>
            <pc:docMk/>
            <pc:sldMk cId="1882540715" sldId="258"/>
            <ac:spMk id="33" creationId="{43F8A58B-5155-44CE-A5FF-7647B47D0A7A}"/>
          </ac:spMkLst>
        </pc:spChg>
        <pc:spChg chg="add del">
          <ac:chgData name="Vajjala, Laasya" userId="48895d2c-4793-46f5-ad55-20d415e05ad5" providerId="ADAL" clId="{EBD2F443-FEA0-47E5-B714-E5DBDA6BD777}" dt="2024-04-23T00:38:06.570" v="191" actId="700"/>
          <ac:spMkLst>
            <pc:docMk/>
            <pc:sldMk cId="1882540715" sldId="258"/>
            <ac:spMk id="34" creationId="{443F2ACA-E6D6-4028-82DD-F03C262D5DE6}"/>
          </ac:spMkLst>
        </pc:spChg>
        <pc:picChg chg="del mod">
          <ac:chgData name="Vajjala, Laasya" userId="48895d2c-4793-46f5-ad55-20d415e05ad5" providerId="ADAL" clId="{EBD2F443-FEA0-47E5-B714-E5DBDA6BD777}" dt="2024-04-23T00:37:51.940" v="189" actId="478"/>
          <ac:picMkLst>
            <pc:docMk/>
            <pc:sldMk cId="1882540715" sldId="258"/>
            <ac:picMk id="6" creationId="{4E1CB248-A5A1-80A2-2C75-BAE1BD7CA055}"/>
          </ac:picMkLst>
        </pc:picChg>
        <pc:picChg chg="add mod">
          <ac:chgData name="Vajjala, Laasya" userId="48895d2c-4793-46f5-ad55-20d415e05ad5" providerId="ADAL" clId="{EBD2F443-FEA0-47E5-B714-E5DBDA6BD777}" dt="2024-04-23T00:38:11.234" v="192" actId="1076"/>
          <ac:picMkLst>
            <pc:docMk/>
            <pc:sldMk cId="1882540715" sldId="258"/>
            <ac:picMk id="9" creationId="{A9B27494-066A-8949-2070-03A827E98938}"/>
          </ac:picMkLst>
        </pc:picChg>
        <pc:picChg chg="add del mod">
          <ac:chgData name="Vajjala, Laasya" userId="48895d2c-4793-46f5-ad55-20d415e05ad5" providerId="ADAL" clId="{EBD2F443-FEA0-47E5-B714-E5DBDA6BD777}" dt="2024-04-23T02:47:02.508" v="2866" actId="478"/>
          <ac:picMkLst>
            <pc:docMk/>
            <pc:sldMk cId="1882540715" sldId="258"/>
            <ac:picMk id="14" creationId="{19D016C3-D37D-6313-D6DE-2CAC49B80935}"/>
          </ac:picMkLst>
        </pc:picChg>
        <pc:picChg chg="add del mod">
          <ac:chgData name="Vajjala, Laasya" userId="48895d2c-4793-46f5-ad55-20d415e05ad5" providerId="ADAL" clId="{EBD2F443-FEA0-47E5-B714-E5DBDA6BD777}" dt="2024-04-23T02:49:09.930" v="3018" actId="478"/>
          <ac:picMkLst>
            <pc:docMk/>
            <pc:sldMk cId="1882540715" sldId="258"/>
            <ac:picMk id="16" creationId="{6F6F0109-15E8-7CA7-60C2-46A39538BECD}"/>
          </ac:picMkLst>
        </pc:picChg>
      </pc:sldChg>
      <pc:sldChg chg="addSp delSp modSp mod">
        <pc:chgData name="Vajjala, Laasya" userId="48895d2c-4793-46f5-ad55-20d415e05ad5" providerId="ADAL" clId="{EBD2F443-FEA0-47E5-B714-E5DBDA6BD777}" dt="2024-04-23T01:01:34.521" v="679"/>
        <pc:sldMkLst>
          <pc:docMk/>
          <pc:sldMk cId="3033821604" sldId="259"/>
        </pc:sldMkLst>
        <pc:spChg chg="del">
          <ac:chgData name="Vajjala, Laasya" userId="48895d2c-4793-46f5-ad55-20d415e05ad5" providerId="ADAL" clId="{EBD2F443-FEA0-47E5-B714-E5DBDA6BD777}" dt="2024-04-23T00:55:13.940" v="451" actId="478"/>
          <ac:spMkLst>
            <pc:docMk/>
            <pc:sldMk cId="3033821604" sldId="259"/>
            <ac:spMk id="2" creationId="{8FBF2972-75F5-E561-B24D-1115C62B3A07}"/>
          </ac:spMkLst>
        </pc:spChg>
        <pc:spChg chg="del">
          <ac:chgData name="Vajjala, Laasya" userId="48895d2c-4793-46f5-ad55-20d415e05ad5" providerId="ADAL" clId="{EBD2F443-FEA0-47E5-B714-E5DBDA6BD777}" dt="2024-04-23T00:55:22.046" v="453" actId="478"/>
          <ac:spMkLst>
            <pc:docMk/>
            <pc:sldMk cId="3033821604" sldId="259"/>
            <ac:spMk id="3" creationId="{C011A13E-8287-BB2B-F798-E0D20B5BCF78}"/>
          </ac:spMkLst>
        </pc:spChg>
        <pc:spChg chg="add del mod">
          <ac:chgData name="Vajjala, Laasya" userId="48895d2c-4793-46f5-ad55-20d415e05ad5" providerId="ADAL" clId="{EBD2F443-FEA0-47E5-B714-E5DBDA6BD777}" dt="2024-04-23T00:55:17.755" v="452" actId="478"/>
          <ac:spMkLst>
            <pc:docMk/>
            <pc:sldMk cId="3033821604" sldId="259"/>
            <ac:spMk id="6" creationId="{CD55AA22-0E35-B7C0-BC1A-137C69B8CB6F}"/>
          </ac:spMkLst>
        </pc:spChg>
        <pc:spChg chg="add del mod">
          <ac:chgData name="Vajjala, Laasya" userId="48895d2c-4793-46f5-ad55-20d415e05ad5" providerId="ADAL" clId="{EBD2F443-FEA0-47E5-B714-E5DBDA6BD777}" dt="2024-04-23T00:55:26.384" v="455" actId="478"/>
          <ac:spMkLst>
            <pc:docMk/>
            <pc:sldMk cId="3033821604" sldId="259"/>
            <ac:spMk id="9" creationId="{4DD09B97-E6C1-635B-F715-98AE9C9F8F7B}"/>
          </ac:spMkLst>
        </pc:spChg>
        <pc:spChg chg="add mod">
          <ac:chgData name="Vajjala, Laasya" userId="48895d2c-4793-46f5-ad55-20d415e05ad5" providerId="ADAL" clId="{EBD2F443-FEA0-47E5-B714-E5DBDA6BD777}" dt="2024-04-23T00:55:58.098" v="481" actId="20577"/>
          <ac:spMkLst>
            <pc:docMk/>
            <pc:sldMk cId="3033821604" sldId="259"/>
            <ac:spMk id="12" creationId="{6E9F4E23-53EA-AE22-F26A-4DFD1410119E}"/>
          </ac:spMkLst>
        </pc:spChg>
        <pc:spChg chg="add mod">
          <ac:chgData name="Vajjala, Laasya" userId="48895d2c-4793-46f5-ad55-20d415e05ad5" providerId="ADAL" clId="{EBD2F443-FEA0-47E5-B714-E5DBDA6BD777}" dt="2024-04-23T01:01:34.521" v="679"/>
          <ac:spMkLst>
            <pc:docMk/>
            <pc:sldMk cId="3033821604" sldId="259"/>
            <ac:spMk id="13" creationId="{F10EDED1-6787-E167-5369-55F18DC83CC1}"/>
          </ac:spMkLst>
        </pc:spChg>
        <pc:picChg chg="del">
          <ac:chgData name="Vajjala, Laasya" userId="48895d2c-4793-46f5-ad55-20d415e05ad5" providerId="ADAL" clId="{EBD2F443-FEA0-47E5-B714-E5DBDA6BD777}" dt="2024-04-23T00:55:24.312" v="454" actId="478"/>
          <ac:picMkLst>
            <pc:docMk/>
            <pc:sldMk cId="3033821604" sldId="259"/>
            <ac:picMk id="8" creationId="{B5DFAF30-B167-1BE8-C30F-534F51EBAA2C}"/>
          </ac:picMkLst>
        </pc:picChg>
        <pc:picChg chg="add mod">
          <ac:chgData name="Vajjala, Laasya" userId="48895d2c-4793-46f5-ad55-20d415e05ad5" providerId="ADAL" clId="{EBD2F443-FEA0-47E5-B714-E5DBDA6BD777}" dt="2024-04-23T00:55:40.460" v="458" actId="962"/>
          <ac:picMkLst>
            <pc:docMk/>
            <pc:sldMk cId="3033821604" sldId="259"/>
            <ac:picMk id="11" creationId="{FDEFEAA3-2949-5C0E-706F-53F2B0ACE533}"/>
          </ac:picMkLst>
        </pc:picChg>
      </pc:sldChg>
      <pc:sldChg chg="del">
        <pc:chgData name="Vajjala, Laasya" userId="48895d2c-4793-46f5-ad55-20d415e05ad5" providerId="ADAL" clId="{EBD2F443-FEA0-47E5-B714-E5DBDA6BD777}" dt="2024-04-23T02:45:49.417" v="2809" actId="47"/>
        <pc:sldMkLst>
          <pc:docMk/>
          <pc:sldMk cId="1702543989" sldId="260"/>
        </pc:sldMkLst>
      </pc:sldChg>
      <pc:sldChg chg="del">
        <pc:chgData name="Vajjala, Laasya" userId="48895d2c-4793-46f5-ad55-20d415e05ad5" providerId="ADAL" clId="{EBD2F443-FEA0-47E5-B714-E5DBDA6BD777}" dt="2024-04-23T02:45:50.223" v="2810" actId="47"/>
        <pc:sldMkLst>
          <pc:docMk/>
          <pc:sldMk cId="659733656" sldId="261"/>
        </pc:sldMkLst>
      </pc:sldChg>
      <pc:sldChg chg="del">
        <pc:chgData name="Vajjala, Laasya" userId="48895d2c-4793-46f5-ad55-20d415e05ad5" providerId="ADAL" clId="{EBD2F443-FEA0-47E5-B714-E5DBDA6BD777}" dt="2024-04-23T02:45:50.732" v="2811" actId="47"/>
        <pc:sldMkLst>
          <pc:docMk/>
          <pc:sldMk cId="400298695" sldId="262"/>
        </pc:sldMkLst>
      </pc:sldChg>
      <pc:sldChg chg="del">
        <pc:chgData name="Vajjala, Laasya" userId="48895d2c-4793-46f5-ad55-20d415e05ad5" providerId="ADAL" clId="{EBD2F443-FEA0-47E5-B714-E5DBDA6BD777}" dt="2024-04-23T02:45:51.376" v="2812" actId="47"/>
        <pc:sldMkLst>
          <pc:docMk/>
          <pc:sldMk cId="1265013668" sldId="263"/>
        </pc:sldMkLst>
      </pc:sldChg>
      <pc:sldChg chg="del">
        <pc:chgData name="Vajjala, Laasya" userId="48895d2c-4793-46f5-ad55-20d415e05ad5" providerId="ADAL" clId="{EBD2F443-FEA0-47E5-B714-E5DBDA6BD777}" dt="2024-04-23T02:45:51.815" v="2813" actId="47"/>
        <pc:sldMkLst>
          <pc:docMk/>
          <pc:sldMk cId="2471344749" sldId="264"/>
        </pc:sldMkLst>
      </pc:sldChg>
      <pc:sldChg chg="del">
        <pc:chgData name="Vajjala, Laasya" userId="48895d2c-4793-46f5-ad55-20d415e05ad5" providerId="ADAL" clId="{EBD2F443-FEA0-47E5-B714-E5DBDA6BD777}" dt="2024-04-23T02:45:55.656" v="2820" actId="47"/>
        <pc:sldMkLst>
          <pc:docMk/>
          <pc:sldMk cId="840668929" sldId="265"/>
        </pc:sldMkLst>
      </pc:sldChg>
      <pc:sldChg chg="del">
        <pc:chgData name="Vajjala, Laasya" userId="48895d2c-4793-46f5-ad55-20d415e05ad5" providerId="ADAL" clId="{EBD2F443-FEA0-47E5-B714-E5DBDA6BD777}" dt="2024-04-23T02:45:56.111" v="2821" actId="47"/>
        <pc:sldMkLst>
          <pc:docMk/>
          <pc:sldMk cId="2166564236" sldId="266"/>
        </pc:sldMkLst>
      </pc:sldChg>
      <pc:sldChg chg="del">
        <pc:chgData name="Vajjala, Laasya" userId="48895d2c-4793-46f5-ad55-20d415e05ad5" providerId="ADAL" clId="{EBD2F443-FEA0-47E5-B714-E5DBDA6BD777}" dt="2024-04-23T02:45:52.355" v="2814" actId="47"/>
        <pc:sldMkLst>
          <pc:docMk/>
          <pc:sldMk cId="1653536818" sldId="267"/>
        </pc:sldMkLst>
      </pc:sldChg>
      <pc:sldChg chg="del">
        <pc:chgData name="Vajjala, Laasya" userId="48895d2c-4793-46f5-ad55-20d415e05ad5" providerId="ADAL" clId="{EBD2F443-FEA0-47E5-B714-E5DBDA6BD777}" dt="2024-04-23T02:45:52.910" v="2815" actId="47"/>
        <pc:sldMkLst>
          <pc:docMk/>
          <pc:sldMk cId="2017555949" sldId="268"/>
        </pc:sldMkLst>
      </pc:sldChg>
      <pc:sldChg chg="del">
        <pc:chgData name="Vajjala, Laasya" userId="48895d2c-4793-46f5-ad55-20d415e05ad5" providerId="ADAL" clId="{EBD2F443-FEA0-47E5-B714-E5DBDA6BD777}" dt="2024-04-23T02:45:53.422" v="2816" actId="47"/>
        <pc:sldMkLst>
          <pc:docMk/>
          <pc:sldMk cId="3433254492" sldId="269"/>
        </pc:sldMkLst>
      </pc:sldChg>
      <pc:sldChg chg="del">
        <pc:chgData name="Vajjala, Laasya" userId="48895d2c-4793-46f5-ad55-20d415e05ad5" providerId="ADAL" clId="{EBD2F443-FEA0-47E5-B714-E5DBDA6BD777}" dt="2024-04-23T02:45:53.958" v="2817" actId="47"/>
        <pc:sldMkLst>
          <pc:docMk/>
          <pc:sldMk cId="3152319405" sldId="270"/>
        </pc:sldMkLst>
      </pc:sldChg>
      <pc:sldChg chg="del">
        <pc:chgData name="Vajjala, Laasya" userId="48895d2c-4793-46f5-ad55-20d415e05ad5" providerId="ADAL" clId="{EBD2F443-FEA0-47E5-B714-E5DBDA6BD777}" dt="2024-04-23T02:45:55.188" v="2819" actId="47"/>
        <pc:sldMkLst>
          <pc:docMk/>
          <pc:sldMk cId="45863020" sldId="271"/>
        </pc:sldMkLst>
      </pc:sldChg>
      <pc:sldChg chg="del">
        <pc:chgData name="Vajjala, Laasya" userId="48895d2c-4793-46f5-ad55-20d415e05ad5" providerId="ADAL" clId="{EBD2F443-FEA0-47E5-B714-E5DBDA6BD777}" dt="2024-04-23T02:45:56.551" v="2822" actId="47"/>
        <pc:sldMkLst>
          <pc:docMk/>
          <pc:sldMk cId="2368411592" sldId="272"/>
        </pc:sldMkLst>
      </pc:sldChg>
      <pc:sldChg chg="del">
        <pc:chgData name="Vajjala, Laasya" userId="48895d2c-4793-46f5-ad55-20d415e05ad5" providerId="ADAL" clId="{EBD2F443-FEA0-47E5-B714-E5DBDA6BD777}" dt="2024-04-23T02:45:57.008" v="2823" actId="47"/>
        <pc:sldMkLst>
          <pc:docMk/>
          <pc:sldMk cId="1538140999" sldId="273"/>
        </pc:sldMkLst>
      </pc:sldChg>
      <pc:sldChg chg="del">
        <pc:chgData name="Vajjala, Laasya" userId="48895d2c-4793-46f5-ad55-20d415e05ad5" providerId="ADAL" clId="{EBD2F443-FEA0-47E5-B714-E5DBDA6BD777}" dt="2024-04-23T02:46:11.479" v="2825" actId="47"/>
        <pc:sldMkLst>
          <pc:docMk/>
          <pc:sldMk cId="3747099667" sldId="274"/>
        </pc:sldMkLst>
      </pc:sldChg>
      <pc:sldChg chg="del">
        <pc:chgData name="Vajjala, Laasya" userId="48895d2c-4793-46f5-ad55-20d415e05ad5" providerId="ADAL" clId="{EBD2F443-FEA0-47E5-B714-E5DBDA6BD777}" dt="2024-04-23T02:45:54.659" v="2818" actId="47"/>
        <pc:sldMkLst>
          <pc:docMk/>
          <pc:sldMk cId="3122684117" sldId="275"/>
        </pc:sldMkLst>
      </pc:sldChg>
      <pc:sldChg chg="addSp delSp modSp add mod setBg">
        <pc:chgData name="Vajjala, Laasya" userId="48895d2c-4793-46f5-ad55-20d415e05ad5" providerId="ADAL" clId="{EBD2F443-FEA0-47E5-B714-E5DBDA6BD777}" dt="2024-04-23T01:19:39.755" v="934" actId="20577"/>
        <pc:sldMkLst>
          <pc:docMk/>
          <pc:sldMk cId="1094887002" sldId="276"/>
        </pc:sldMkLst>
        <pc:spChg chg="mod">
          <ac:chgData name="Vajjala, Laasya" userId="48895d2c-4793-46f5-ad55-20d415e05ad5" providerId="ADAL" clId="{EBD2F443-FEA0-47E5-B714-E5DBDA6BD777}" dt="2024-04-23T01:07:19.076" v="699" actId="20577"/>
          <ac:spMkLst>
            <pc:docMk/>
            <pc:sldMk cId="1094887002" sldId="276"/>
            <ac:spMk id="12" creationId="{6E9F4E23-53EA-AE22-F26A-4DFD1410119E}"/>
          </ac:spMkLst>
        </pc:spChg>
        <pc:spChg chg="mod">
          <ac:chgData name="Vajjala, Laasya" userId="48895d2c-4793-46f5-ad55-20d415e05ad5" providerId="ADAL" clId="{EBD2F443-FEA0-47E5-B714-E5DBDA6BD777}" dt="2024-04-23T01:19:39.755" v="934" actId="20577"/>
          <ac:spMkLst>
            <pc:docMk/>
            <pc:sldMk cId="1094887002" sldId="276"/>
            <ac:spMk id="13" creationId="{F10EDED1-6787-E167-5369-55F18DC83CC1}"/>
          </ac:spMkLst>
        </pc:spChg>
        <pc:picChg chg="add mod">
          <ac:chgData name="Vajjala, Laasya" userId="48895d2c-4793-46f5-ad55-20d415e05ad5" providerId="ADAL" clId="{EBD2F443-FEA0-47E5-B714-E5DBDA6BD777}" dt="2024-04-23T01:19:34.073" v="931" actId="1076"/>
          <ac:picMkLst>
            <pc:docMk/>
            <pc:sldMk cId="1094887002" sldId="276"/>
            <ac:picMk id="3" creationId="{7D29AD20-AA21-0E11-E898-8C8C2B93AA98}"/>
          </ac:picMkLst>
        </pc:picChg>
        <pc:picChg chg="del">
          <ac:chgData name="Vajjala, Laasya" userId="48895d2c-4793-46f5-ad55-20d415e05ad5" providerId="ADAL" clId="{EBD2F443-FEA0-47E5-B714-E5DBDA6BD777}" dt="2024-04-23T01:08:31.984" v="703" actId="478"/>
          <ac:picMkLst>
            <pc:docMk/>
            <pc:sldMk cId="1094887002" sldId="276"/>
            <ac:picMk id="11" creationId="{FDEFEAA3-2949-5C0E-706F-53F2B0ACE533}"/>
          </ac:picMkLst>
        </pc:picChg>
      </pc:sldChg>
      <pc:sldChg chg="addSp delSp modSp add mod">
        <pc:chgData name="Vajjala, Laasya" userId="48895d2c-4793-46f5-ad55-20d415e05ad5" providerId="ADAL" clId="{EBD2F443-FEA0-47E5-B714-E5DBDA6BD777}" dt="2024-04-23T01:55:29.142" v="2082" actId="20577"/>
        <pc:sldMkLst>
          <pc:docMk/>
          <pc:sldMk cId="1596579077" sldId="277"/>
        </pc:sldMkLst>
        <pc:spChg chg="mod">
          <ac:chgData name="Vajjala, Laasya" userId="48895d2c-4793-46f5-ad55-20d415e05ad5" providerId="ADAL" clId="{EBD2F443-FEA0-47E5-B714-E5DBDA6BD777}" dt="2024-04-23T01:22:13.899" v="955" actId="20577"/>
          <ac:spMkLst>
            <pc:docMk/>
            <pc:sldMk cId="1596579077" sldId="277"/>
            <ac:spMk id="12" creationId="{6E9F4E23-53EA-AE22-F26A-4DFD1410119E}"/>
          </ac:spMkLst>
        </pc:spChg>
        <pc:spChg chg="mod">
          <ac:chgData name="Vajjala, Laasya" userId="48895d2c-4793-46f5-ad55-20d415e05ad5" providerId="ADAL" clId="{EBD2F443-FEA0-47E5-B714-E5DBDA6BD777}" dt="2024-04-23T01:55:29.142" v="2082" actId="20577"/>
          <ac:spMkLst>
            <pc:docMk/>
            <pc:sldMk cId="1596579077" sldId="277"/>
            <ac:spMk id="13" creationId="{F10EDED1-6787-E167-5369-55F18DC83CC1}"/>
          </ac:spMkLst>
        </pc:spChg>
        <pc:picChg chg="del">
          <ac:chgData name="Vajjala, Laasya" userId="48895d2c-4793-46f5-ad55-20d415e05ad5" providerId="ADAL" clId="{EBD2F443-FEA0-47E5-B714-E5DBDA6BD777}" dt="2024-04-23T01:22:30.594" v="957" actId="478"/>
          <ac:picMkLst>
            <pc:docMk/>
            <pc:sldMk cId="1596579077" sldId="277"/>
            <ac:picMk id="3" creationId="{7D29AD20-AA21-0E11-E898-8C8C2B93AA98}"/>
          </ac:picMkLst>
        </pc:picChg>
        <pc:picChg chg="add mod">
          <ac:chgData name="Vajjala, Laasya" userId="48895d2c-4793-46f5-ad55-20d415e05ad5" providerId="ADAL" clId="{EBD2F443-FEA0-47E5-B714-E5DBDA6BD777}" dt="2024-04-23T01:23:16.584" v="965" actId="14100"/>
          <ac:picMkLst>
            <pc:docMk/>
            <pc:sldMk cId="1596579077" sldId="277"/>
            <ac:picMk id="4" creationId="{239381A5-86AD-89F2-3905-091BDDAE2478}"/>
          </ac:picMkLst>
        </pc:picChg>
      </pc:sldChg>
      <pc:sldChg chg="modSp add mod">
        <pc:chgData name="Vajjala, Laasya" userId="48895d2c-4793-46f5-ad55-20d415e05ad5" providerId="ADAL" clId="{EBD2F443-FEA0-47E5-B714-E5DBDA6BD777}" dt="2024-04-23T01:55:58.620" v="2086" actId="20577"/>
        <pc:sldMkLst>
          <pc:docMk/>
          <pc:sldMk cId="3215694170" sldId="278"/>
        </pc:sldMkLst>
        <pc:spChg chg="mod">
          <ac:chgData name="Vajjala, Laasya" userId="48895d2c-4793-46f5-ad55-20d415e05ad5" providerId="ADAL" clId="{EBD2F443-FEA0-47E5-B714-E5DBDA6BD777}" dt="2024-04-23T01:55:58.620" v="2086" actId="20577"/>
          <ac:spMkLst>
            <pc:docMk/>
            <pc:sldMk cId="3215694170" sldId="278"/>
            <ac:spMk id="13" creationId="{F10EDED1-6787-E167-5369-55F18DC83CC1}"/>
          </ac:spMkLst>
        </pc:spChg>
      </pc:sldChg>
      <pc:sldChg chg="modSp add mod">
        <pc:chgData name="Vajjala, Laasya" userId="48895d2c-4793-46f5-ad55-20d415e05ad5" providerId="ADAL" clId="{EBD2F443-FEA0-47E5-B714-E5DBDA6BD777}" dt="2024-04-23T01:58:25.618" v="2104" actId="21"/>
        <pc:sldMkLst>
          <pc:docMk/>
          <pc:sldMk cId="1485959632" sldId="279"/>
        </pc:sldMkLst>
        <pc:spChg chg="mod">
          <ac:chgData name="Vajjala, Laasya" userId="48895d2c-4793-46f5-ad55-20d415e05ad5" providerId="ADAL" clId="{EBD2F443-FEA0-47E5-B714-E5DBDA6BD777}" dt="2024-04-23T01:50:32.819" v="1952" actId="20577"/>
          <ac:spMkLst>
            <pc:docMk/>
            <pc:sldMk cId="1485959632" sldId="279"/>
            <ac:spMk id="12" creationId="{6E9F4E23-53EA-AE22-F26A-4DFD1410119E}"/>
          </ac:spMkLst>
        </pc:spChg>
        <pc:spChg chg="mod">
          <ac:chgData name="Vajjala, Laasya" userId="48895d2c-4793-46f5-ad55-20d415e05ad5" providerId="ADAL" clId="{EBD2F443-FEA0-47E5-B714-E5DBDA6BD777}" dt="2024-04-23T01:58:25.618" v="2104" actId="21"/>
          <ac:spMkLst>
            <pc:docMk/>
            <pc:sldMk cId="1485959632" sldId="279"/>
            <ac:spMk id="13" creationId="{F10EDED1-6787-E167-5369-55F18DC83CC1}"/>
          </ac:spMkLst>
        </pc:spChg>
      </pc:sldChg>
      <pc:sldChg chg="modSp add mod">
        <pc:chgData name="Vajjala, Laasya" userId="48895d2c-4793-46f5-ad55-20d415e05ad5" providerId="ADAL" clId="{EBD2F443-FEA0-47E5-B714-E5DBDA6BD777}" dt="2024-04-23T01:58:30.922" v="2106"/>
        <pc:sldMkLst>
          <pc:docMk/>
          <pc:sldMk cId="2658396846" sldId="280"/>
        </pc:sldMkLst>
        <pc:spChg chg="mod">
          <ac:chgData name="Vajjala, Laasya" userId="48895d2c-4793-46f5-ad55-20d415e05ad5" providerId="ADAL" clId="{EBD2F443-FEA0-47E5-B714-E5DBDA6BD777}" dt="2024-04-23T01:58:30.922" v="2106"/>
          <ac:spMkLst>
            <pc:docMk/>
            <pc:sldMk cId="2658396846" sldId="280"/>
            <ac:spMk id="13" creationId="{F10EDED1-6787-E167-5369-55F18DC83CC1}"/>
          </ac:spMkLst>
        </pc:spChg>
      </pc:sldChg>
      <pc:sldChg chg="addSp modSp add mod ord">
        <pc:chgData name="Vajjala, Laasya" userId="48895d2c-4793-46f5-ad55-20d415e05ad5" providerId="ADAL" clId="{EBD2F443-FEA0-47E5-B714-E5DBDA6BD777}" dt="2024-04-23T02:12:11.891" v="2253" actId="1076"/>
        <pc:sldMkLst>
          <pc:docMk/>
          <pc:sldMk cId="182932266" sldId="281"/>
        </pc:sldMkLst>
        <pc:spChg chg="mod">
          <ac:chgData name="Vajjala, Laasya" userId="48895d2c-4793-46f5-ad55-20d415e05ad5" providerId="ADAL" clId="{EBD2F443-FEA0-47E5-B714-E5DBDA6BD777}" dt="2024-04-23T02:05:12.544" v="2126" actId="20577"/>
          <ac:spMkLst>
            <pc:docMk/>
            <pc:sldMk cId="182932266" sldId="281"/>
            <ac:spMk id="12" creationId="{6E9F4E23-53EA-AE22-F26A-4DFD1410119E}"/>
          </ac:spMkLst>
        </pc:spChg>
        <pc:spChg chg="mod">
          <ac:chgData name="Vajjala, Laasya" userId="48895d2c-4793-46f5-ad55-20d415e05ad5" providerId="ADAL" clId="{EBD2F443-FEA0-47E5-B714-E5DBDA6BD777}" dt="2024-04-23T02:11:32.757" v="2248" actId="20577"/>
          <ac:spMkLst>
            <pc:docMk/>
            <pc:sldMk cId="182932266" sldId="281"/>
            <ac:spMk id="13" creationId="{F10EDED1-6787-E167-5369-55F18DC83CC1}"/>
          </ac:spMkLst>
        </pc:spChg>
        <pc:picChg chg="add mod">
          <ac:chgData name="Vajjala, Laasya" userId="48895d2c-4793-46f5-ad55-20d415e05ad5" providerId="ADAL" clId="{EBD2F443-FEA0-47E5-B714-E5DBDA6BD777}" dt="2024-04-23T02:12:11.891" v="2253" actId="1076"/>
          <ac:picMkLst>
            <pc:docMk/>
            <pc:sldMk cId="182932266" sldId="281"/>
            <ac:picMk id="2" creationId="{A6E460F8-BE3B-03EA-07C1-BF5273403E89}"/>
          </ac:picMkLst>
        </pc:picChg>
      </pc:sldChg>
      <pc:sldChg chg="addSp delSp modSp add mod">
        <pc:chgData name="Vajjala, Laasya" userId="48895d2c-4793-46f5-ad55-20d415e05ad5" providerId="ADAL" clId="{EBD2F443-FEA0-47E5-B714-E5DBDA6BD777}" dt="2024-04-23T02:19:42.615" v="2449" actId="20577"/>
        <pc:sldMkLst>
          <pc:docMk/>
          <pc:sldMk cId="3638375903" sldId="282"/>
        </pc:sldMkLst>
        <pc:spChg chg="mod">
          <ac:chgData name="Vajjala, Laasya" userId="48895d2c-4793-46f5-ad55-20d415e05ad5" providerId="ADAL" clId="{EBD2F443-FEA0-47E5-B714-E5DBDA6BD777}" dt="2024-04-23T02:19:42.615" v="2449" actId="20577"/>
          <ac:spMkLst>
            <pc:docMk/>
            <pc:sldMk cId="3638375903" sldId="282"/>
            <ac:spMk id="13" creationId="{F10EDED1-6787-E167-5369-55F18DC83CC1}"/>
          </ac:spMkLst>
        </pc:spChg>
        <pc:picChg chg="del">
          <ac:chgData name="Vajjala, Laasya" userId="48895d2c-4793-46f5-ad55-20d415e05ad5" providerId="ADAL" clId="{EBD2F443-FEA0-47E5-B714-E5DBDA6BD777}" dt="2024-04-23T02:12:00.803" v="2251" actId="478"/>
          <ac:picMkLst>
            <pc:docMk/>
            <pc:sldMk cId="3638375903" sldId="282"/>
            <ac:picMk id="2" creationId="{A6E460F8-BE3B-03EA-07C1-BF5273403E89}"/>
          </ac:picMkLst>
        </pc:picChg>
        <pc:picChg chg="add mod">
          <ac:chgData name="Vajjala, Laasya" userId="48895d2c-4793-46f5-ad55-20d415e05ad5" providerId="ADAL" clId="{EBD2F443-FEA0-47E5-B714-E5DBDA6BD777}" dt="2024-04-23T02:12:06.734" v="2252" actId="1076"/>
          <ac:picMkLst>
            <pc:docMk/>
            <pc:sldMk cId="3638375903" sldId="282"/>
            <ac:picMk id="3" creationId="{A70B0DB9-FB38-FC22-9484-1B9A4C8D45E7}"/>
          </ac:picMkLst>
        </pc:picChg>
      </pc:sldChg>
      <pc:sldChg chg="addSp delSp modSp add mod setBg">
        <pc:chgData name="Vajjala, Laasya" userId="48895d2c-4793-46f5-ad55-20d415e05ad5" providerId="ADAL" clId="{EBD2F443-FEA0-47E5-B714-E5DBDA6BD777}" dt="2024-04-23T02:42:51.831" v="2804"/>
        <pc:sldMkLst>
          <pc:docMk/>
          <pc:sldMk cId="956009471" sldId="283"/>
        </pc:sldMkLst>
        <pc:spChg chg="mod">
          <ac:chgData name="Vajjala, Laasya" userId="48895d2c-4793-46f5-ad55-20d415e05ad5" providerId="ADAL" clId="{EBD2F443-FEA0-47E5-B714-E5DBDA6BD777}" dt="2024-04-23T02:23:05.120" v="2468" actId="20577"/>
          <ac:spMkLst>
            <pc:docMk/>
            <pc:sldMk cId="956009471" sldId="283"/>
            <ac:spMk id="12" creationId="{6E9F4E23-53EA-AE22-F26A-4DFD1410119E}"/>
          </ac:spMkLst>
        </pc:spChg>
        <pc:spChg chg="mod">
          <ac:chgData name="Vajjala, Laasya" userId="48895d2c-4793-46f5-ad55-20d415e05ad5" providerId="ADAL" clId="{EBD2F443-FEA0-47E5-B714-E5DBDA6BD777}" dt="2024-04-23T02:28:52.285" v="2577"/>
          <ac:spMkLst>
            <pc:docMk/>
            <pc:sldMk cId="956009471" sldId="283"/>
            <ac:spMk id="13" creationId="{F10EDED1-6787-E167-5369-55F18DC83CC1}"/>
          </ac:spMkLst>
        </pc:spChg>
        <pc:picChg chg="del">
          <ac:chgData name="Vajjala, Laasya" userId="48895d2c-4793-46f5-ad55-20d415e05ad5" providerId="ADAL" clId="{EBD2F443-FEA0-47E5-B714-E5DBDA6BD777}" dt="2024-04-23T02:21:03.803" v="2451" actId="478"/>
          <ac:picMkLst>
            <pc:docMk/>
            <pc:sldMk cId="956009471" sldId="283"/>
            <ac:picMk id="3" creationId="{A70B0DB9-FB38-FC22-9484-1B9A4C8D45E7}"/>
          </ac:picMkLst>
        </pc:picChg>
        <pc:picChg chg="add mod">
          <ac:chgData name="Vajjala, Laasya" userId="48895d2c-4793-46f5-ad55-20d415e05ad5" providerId="ADAL" clId="{EBD2F443-FEA0-47E5-B714-E5DBDA6BD777}" dt="2024-04-23T02:41:56.738" v="2801" actId="14100"/>
          <ac:picMkLst>
            <pc:docMk/>
            <pc:sldMk cId="956009471" sldId="283"/>
            <ac:picMk id="4" creationId="{78C77DE2-A93E-ADF8-86A0-631AC8AB5A38}"/>
          </ac:picMkLst>
        </pc:picChg>
        <pc:picChg chg="del">
          <ac:chgData name="Vajjala, Laasya" userId="48895d2c-4793-46f5-ad55-20d415e05ad5" providerId="ADAL" clId="{EBD2F443-FEA0-47E5-B714-E5DBDA6BD777}" dt="2024-04-23T02:42:05.271" v="2802" actId="478"/>
          <ac:picMkLst>
            <pc:docMk/>
            <pc:sldMk cId="956009471" sldId="283"/>
            <ac:picMk id="11" creationId="{FDEFEAA3-2949-5C0E-706F-53F2B0ACE533}"/>
          </ac:picMkLst>
        </pc:picChg>
      </pc:sldChg>
      <pc:sldChg chg="modSp add del mod">
        <pc:chgData name="Vajjala, Laasya" userId="48895d2c-4793-46f5-ad55-20d415e05ad5" providerId="ADAL" clId="{EBD2F443-FEA0-47E5-B714-E5DBDA6BD777}" dt="2024-04-23T02:43:27.331" v="2808" actId="47"/>
        <pc:sldMkLst>
          <pc:docMk/>
          <pc:sldMk cId="2377239957" sldId="284"/>
        </pc:sldMkLst>
        <pc:spChg chg="mod">
          <ac:chgData name="Vajjala, Laasya" userId="48895d2c-4793-46f5-ad55-20d415e05ad5" providerId="ADAL" clId="{EBD2F443-FEA0-47E5-B714-E5DBDA6BD777}" dt="2024-04-23T02:31:58.152" v="2678" actId="20577"/>
          <ac:spMkLst>
            <pc:docMk/>
            <pc:sldMk cId="2377239957" sldId="284"/>
            <ac:spMk id="13" creationId="{F10EDED1-6787-E167-5369-55F18DC83CC1}"/>
          </ac:spMkLst>
        </pc:spChg>
      </pc:sldChg>
      <pc:sldChg chg="modSp add mod">
        <pc:chgData name="Vajjala, Laasya" userId="48895d2c-4793-46f5-ad55-20d415e05ad5" providerId="ADAL" clId="{EBD2F443-FEA0-47E5-B714-E5DBDA6BD777}" dt="2024-04-23T02:36:44.604" v="2715" actId="14100"/>
        <pc:sldMkLst>
          <pc:docMk/>
          <pc:sldMk cId="1177336610" sldId="285"/>
        </pc:sldMkLst>
        <pc:spChg chg="mod">
          <ac:chgData name="Vajjala, Laasya" userId="48895d2c-4793-46f5-ad55-20d415e05ad5" providerId="ADAL" clId="{EBD2F443-FEA0-47E5-B714-E5DBDA6BD777}" dt="2024-04-23T02:32:15.037" v="2699" actId="20577"/>
          <ac:spMkLst>
            <pc:docMk/>
            <pc:sldMk cId="1177336610" sldId="285"/>
            <ac:spMk id="12" creationId="{6E9F4E23-53EA-AE22-F26A-4DFD1410119E}"/>
          </ac:spMkLst>
        </pc:spChg>
        <pc:spChg chg="mod">
          <ac:chgData name="Vajjala, Laasya" userId="48895d2c-4793-46f5-ad55-20d415e05ad5" providerId="ADAL" clId="{EBD2F443-FEA0-47E5-B714-E5DBDA6BD777}" dt="2024-04-23T02:36:44.604" v="2715" actId="14100"/>
          <ac:spMkLst>
            <pc:docMk/>
            <pc:sldMk cId="1177336610" sldId="285"/>
            <ac:spMk id="13" creationId="{F10EDED1-6787-E167-5369-55F18DC83CC1}"/>
          </ac:spMkLst>
        </pc:spChg>
      </pc:sldChg>
      <pc:sldChg chg="modSp add mod">
        <pc:chgData name="Vajjala, Laasya" userId="48895d2c-4793-46f5-ad55-20d415e05ad5" providerId="ADAL" clId="{EBD2F443-FEA0-47E5-B714-E5DBDA6BD777}" dt="2024-04-23T02:40:31.353" v="2792" actId="113"/>
        <pc:sldMkLst>
          <pc:docMk/>
          <pc:sldMk cId="3165675924" sldId="286"/>
        </pc:sldMkLst>
        <pc:spChg chg="mod">
          <ac:chgData name="Vajjala, Laasya" userId="48895d2c-4793-46f5-ad55-20d415e05ad5" providerId="ADAL" clId="{EBD2F443-FEA0-47E5-B714-E5DBDA6BD777}" dt="2024-04-23T02:37:15.929" v="2736" actId="20577"/>
          <ac:spMkLst>
            <pc:docMk/>
            <pc:sldMk cId="3165675924" sldId="286"/>
            <ac:spMk id="12" creationId="{6E9F4E23-53EA-AE22-F26A-4DFD1410119E}"/>
          </ac:spMkLst>
        </pc:spChg>
        <pc:spChg chg="mod">
          <ac:chgData name="Vajjala, Laasya" userId="48895d2c-4793-46f5-ad55-20d415e05ad5" providerId="ADAL" clId="{EBD2F443-FEA0-47E5-B714-E5DBDA6BD777}" dt="2024-04-23T02:40:31.353" v="2792" actId="113"/>
          <ac:spMkLst>
            <pc:docMk/>
            <pc:sldMk cId="3165675924" sldId="286"/>
            <ac:spMk id="13" creationId="{F10EDED1-6787-E167-5369-55F18DC83CC1}"/>
          </ac:spMkLst>
        </pc:spChg>
      </pc:sldChg>
      <pc:sldChg chg="addSp delSp modSp add mod">
        <pc:chgData name="Vajjala, Laasya" userId="48895d2c-4793-46f5-ad55-20d415e05ad5" providerId="ADAL" clId="{EBD2F443-FEA0-47E5-B714-E5DBDA6BD777}" dt="2024-04-23T02:43:21.096" v="2807"/>
        <pc:sldMkLst>
          <pc:docMk/>
          <pc:sldMk cId="2796377435" sldId="287"/>
        </pc:sldMkLst>
        <pc:spChg chg="add mod">
          <ac:chgData name="Vajjala, Laasya" userId="48895d2c-4793-46f5-ad55-20d415e05ad5" providerId="ADAL" clId="{EBD2F443-FEA0-47E5-B714-E5DBDA6BD777}" dt="2024-04-23T02:43:21.096" v="2807"/>
          <ac:spMkLst>
            <pc:docMk/>
            <pc:sldMk cId="2796377435" sldId="287"/>
            <ac:spMk id="2" creationId="{0B2111D0-6AF7-113D-6CC6-43747E4498D8}"/>
          </ac:spMkLst>
        </pc:spChg>
        <pc:spChg chg="del">
          <ac:chgData name="Vajjala, Laasya" userId="48895d2c-4793-46f5-ad55-20d415e05ad5" providerId="ADAL" clId="{EBD2F443-FEA0-47E5-B714-E5DBDA6BD777}" dt="2024-04-23T02:43:20.666" v="2806" actId="478"/>
          <ac:spMkLst>
            <pc:docMk/>
            <pc:sldMk cId="2796377435" sldId="287"/>
            <ac:spMk id="13" creationId="{F10EDED1-6787-E167-5369-55F18DC83CC1}"/>
          </ac:spMkLst>
        </pc:spChg>
      </pc:sldChg>
      <pc:sldChg chg="addSp delSp modSp add mod">
        <pc:chgData name="Vajjala, Laasya" userId="48895d2c-4793-46f5-ad55-20d415e05ad5" providerId="ADAL" clId="{EBD2F443-FEA0-47E5-B714-E5DBDA6BD777}" dt="2024-04-23T02:46:22.719" v="2828"/>
        <pc:sldMkLst>
          <pc:docMk/>
          <pc:sldMk cId="2940009425" sldId="288"/>
        </pc:sldMkLst>
        <pc:spChg chg="add mod">
          <ac:chgData name="Vajjala, Laasya" userId="48895d2c-4793-46f5-ad55-20d415e05ad5" providerId="ADAL" clId="{EBD2F443-FEA0-47E5-B714-E5DBDA6BD777}" dt="2024-04-23T02:46:22.719" v="2828"/>
          <ac:spMkLst>
            <pc:docMk/>
            <pc:sldMk cId="2940009425" sldId="288"/>
            <ac:spMk id="2" creationId="{3A184A63-E01F-C9EA-6049-1C506C57FC76}"/>
          </ac:spMkLst>
        </pc:spChg>
        <pc:spChg chg="del">
          <ac:chgData name="Vajjala, Laasya" userId="48895d2c-4793-46f5-ad55-20d415e05ad5" providerId="ADAL" clId="{EBD2F443-FEA0-47E5-B714-E5DBDA6BD777}" dt="2024-04-23T02:46:18.754" v="2826" actId="478"/>
          <ac:spMkLst>
            <pc:docMk/>
            <pc:sldMk cId="2940009425" sldId="288"/>
            <ac:spMk id="12" creationId="{6E9F4E23-53EA-AE22-F26A-4DFD1410119E}"/>
          </ac:spMkLst>
        </pc:spChg>
        <pc:spChg chg="del">
          <ac:chgData name="Vajjala, Laasya" userId="48895d2c-4793-46f5-ad55-20d415e05ad5" providerId="ADAL" clId="{EBD2F443-FEA0-47E5-B714-E5DBDA6BD777}" dt="2024-04-23T02:46:21.381" v="2827" actId="478"/>
          <ac:spMkLst>
            <pc:docMk/>
            <pc:sldMk cId="2940009425" sldId="288"/>
            <ac:spMk id="13" creationId="{F10EDED1-6787-E167-5369-55F18DC83CC1}"/>
          </ac:spMkLst>
        </pc:spChg>
      </pc:sldChg>
      <pc:sldChg chg="add">
        <pc:chgData name="Vajjala, Laasya" userId="48895d2c-4793-46f5-ad55-20d415e05ad5" providerId="ADAL" clId="{EBD2F443-FEA0-47E5-B714-E5DBDA6BD777}" dt="2024-04-23T02:46:45.893" v="2844" actId="2890"/>
        <pc:sldMkLst>
          <pc:docMk/>
          <pc:sldMk cId="2294681742" sldId="28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05068BB-4754-8D54-D8E4-1EA045A173B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A474C77-6E5F-3448-4C36-50A00586208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38A611-DD09-47CF-8B81-F66D7FC231E4}" type="datetimeFigureOut">
              <a:rPr lang="en-IN" smtClean="0"/>
              <a:t>23-04-2024</a:t>
            </a:fld>
            <a:endParaRPr lang="en-IN"/>
          </a:p>
        </p:txBody>
      </p:sp>
      <p:sp>
        <p:nvSpPr>
          <p:cNvPr id="4" name="Footer Placeholder 3">
            <a:extLst>
              <a:ext uri="{FF2B5EF4-FFF2-40B4-BE49-F238E27FC236}">
                <a16:creationId xmlns:a16="http://schemas.microsoft.com/office/drawing/2014/main" id="{DD38ACED-A4D8-9BE9-390C-362E764D6B2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E4A5A571-5C38-20E2-5E54-1EC949EF1A4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EF7131C-C49D-4720-87AF-2A3F22D53B3E}" type="slidenum">
              <a:rPr lang="en-IN" smtClean="0"/>
              <a:t>‹#›</a:t>
            </a:fld>
            <a:endParaRPr lang="en-IN"/>
          </a:p>
        </p:txBody>
      </p:sp>
    </p:spTree>
    <p:extLst>
      <p:ext uri="{BB962C8B-B14F-4D97-AF65-F5344CB8AC3E}">
        <p14:creationId xmlns:p14="http://schemas.microsoft.com/office/powerpoint/2010/main" val="563206791"/>
      </p:ext>
    </p:extLst>
  </p:cSld>
  <p:clrMap bg1="lt1" tx1="dk1" bg2="lt2" tx2="dk2" accent1="accent1" accent2="accent2" accent3="accent3" accent4="accent4" accent5="accent5" accent6="accent6" hlink="hlink" folHlink="folHlink"/>
  <p:hf hdr="0" ftr="0" dt="0"/>
</p:handoutMaster>
</file>

<file path=ppt/media/image1.png>
</file>

<file path=ppt/media/image2.jpeg>
</file>

<file path=ppt/media/image3.jpeg>
</file>

<file path=ppt/media/image4.jpg>
</file>

<file path=ppt/media/image5.jp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32176-999C-4A06-9992-7A643C386BBB}" type="datetimeFigureOut">
              <a:rPr lang="en-IN" smtClean="0"/>
              <a:t>23-04-2024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9D7D28-15A2-4B77-9224-49EBBAB1BF9A}" type="slidenum">
              <a:rPr lang="en-IN" smtClean="0"/>
              <a:t>‹#›</a:t>
            </a:fld>
            <a:endParaRPr lang="en-IN"/>
          </a:p>
        </p:txBody>
      </p:sp>
    </p:spTree>
    <p:extLst>
      <p:ext uri="{BB962C8B-B14F-4D97-AF65-F5344CB8AC3E}">
        <p14:creationId xmlns:p14="http://schemas.microsoft.com/office/powerpoint/2010/main" val="4954655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A8680B8-FF8F-40CA-1169-CB8CA802FCA2}"/>
              </a:ext>
            </a:extLst>
          </p:cNvPr>
          <p:cNvSpPr>
            <a:spLocks noGrp="1"/>
          </p:cNvSpPr>
          <p:nvPr>
            <p:ph type="sldNum" sz="quarter" idx="5"/>
          </p:nvPr>
        </p:nvSpPr>
        <p:spPr/>
        <p:txBody>
          <a:bodyPr/>
          <a:lstStyle/>
          <a:p>
            <a:fld id="{C99D7D28-15A2-4B77-9224-49EBBAB1BF9A}" type="slidenum">
              <a:rPr lang="en-IN" smtClean="0"/>
              <a:t>2</a:t>
            </a:fld>
            <a:endParaRPr lang="en-IN"/>
          </a:p>
        </p:txBody>
      </p:sp>
    </p:spTree>
    <p:extLst>
      <p:ext uri="{BB962C8B-B14F-4D97-AF65-F5344CB8AC3E}">
        <p14:creationId xmlns:p14="http://schemas.microsoft.com/office/powerpoint/2010/main" val="42740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11</a:t>
            </a:fld>
            <a:endParaRPr lang="en-IN"/>
          </a:p>
        </p:txBody>
      </p:sp>
    </p:spTree>
    <p:extLst>
      <p:ext uri="{BB962C8B-B14F-4D97-AF65-F5344CB8AC3E}">
        <p14:creationId xmlns:p14="http://schemas.microsoft.com/office/powerpoint/2010/main" val="12042303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12</a:t>
            </a:fld>
            <a:endParaRPr lang="en-IN"/>
          </a:p>
        </p:txBody>
      </p:sp>
    </p:spTree>
    <p:extLst>
      <p:ext uri="{BB962C8B-B14F-4D97-AF65-F5344CB8AC3E}">
        <p14:creationId xmlns:p14="http://schemas.microsoft.com/office/powerpoint/2010/main" val="40191929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13</a:t>
            </a:fld>
            <a:endParaRPr lang="en-IN"/>
          </a:p>
        </p:txBody>
      </p:sp>
    </p:spTree>
    <p:extLst>
      <p:ext uri="{BB962C8B-B14F-4D97-AF65-F5344CB8AC3E}">
        <p14:creationId xmlns:p14="http://schemas.microsoft.com/office/powerpoint/2010/main" val="28816834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14</a:t>
            </a:fld>
            <a:endParaRPr lang="en-IN"/>
          </a:p>
        </p:txBody>
      </p:sp>
    </p:spTree>
    <p:extLst>
      <p:ext uri="{BB962C8B-B14F-4D97-AF65-F5344CB8AC3E}">
        <p14:creationId xmlns:p14="http://schemas.microsoft.com/office/powerpoint/2010/main" val="16633961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15</a:t>
            </a:fld>
            <a:endParaRPr lang="en-IN"/>
          </a:p>
        </p:txBody>
      </p:sp>
    </p:spTree>
    <p:extLst>
      <p:ext uri="{BB962C8B-B14F-4D97-AF65-F5344CB8AC3E}">
        <p14:creationId xmlns:p14="http://schemas.microsoft.com/office/powerpoint/2010/main" val="11532389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16</a:t>
            </a:fld>
            <a:endParaRPr lang="en-IN"/>
          </a:p>
        </p:txBody>
      </p:sp>
    </p:spTree>
    <p:extLst>
      <p:ext uri="{BB962C8B-B14F-4D97-AF65-F5344CB8AC3E}">
        <p14:creationId xmlns:p14="http://schemas.microsoft.com/office/powerpoint/2010/main" val="2384449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A8680B8-FF8F-40CA-1169-CB8CA802FCA2}"/>
              </a:ext>
            </a:extLst>
          </p:cNvPr>
          <p:cNvSpPr>
            <a:spLocks noGrp="1"/>
          </p:cNvSpPr>
          <p:nvPr>
            <p:ph type="sldNum" sz="quarter" idx="5"/>
          </p:nvPr>
        </p:nvSpPr>
        <p:spPr/>
        <p:txBody>
          <a:bodyPr/>
          <a:lstStyle/>
          <a:p>
            <a:fld id="{C99D7D28-15A2-4B77-9224-49EBBAB1BF9A}" type="slidenum">
              <a:rPr lang="en-IN" smtClean="0"/>
              <a:t>3</a:t>
            </a:fld>
            <a:endParaRPr lang="en-IN"/>
          </a:p>
        </p:txBody>
      </p:sp>
    </p:spTree>
    <p:extLst>
      <p:ext uri="{BB962C8B-B14F-4D97-AF65-F5344CB8AC3E}">
        <p14:creationId xmlns:p14="http://schemas.microsoft.com/office/powerpoint/2010/main" val="602278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4</a:t>
            </a:fld>
            <a:endParaRPr lang="en-IN"/>
          </a:p>
        </p:txBody>
      </p:sp>
    </p:spTree>
    <p:extLst>
      <p:ext uri="{BB962C8B-B14F-4D97-AF65-F5344CB8AC3E}">
        <p14:creationId xmlns:p14="http://schemas.microsoft.com/office/powerpoint/2010/main" val="4089107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5</a:t>
            </a:fld>
            <a:endParaRPr lang="en-IN"/>
          </a:p>
        </p:txBody>
      </p:sp>
    </p:spTree>
    <p:extLst>
      <p:ext uri="{BB962C8B-B14F-4D97-AF65-F5344CB8AC3E}">
        <p14:creationId xmlns:p14="http://schemas.microsoft.com/office/powerpoint/2010/main" val="538840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6</a:t>
            </a:fld>
            <a:endParaRPr lang="en-IN"/>
          </a:p>
        </p:txBody>
      </p:sp>
    </p:spTree>
    <p:extLst>
      <p:ext uri="{BB962C8B-B14F-4D97-AF65-F5344CB8AC3E}">
        <p14:creationId xmlns:p14="http://schemas.microsoft.com/office/powerpoint/2010/main" val="5968063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7</a:t>
            </a:fld>
            <a:endParaRPr lang="en-IN"/>
          </a:p>
        </p:txBody>
      </p:sp>
    </p:spTree>
    <p:extLst>
      <p:ext uri="{BB962C8B-B14F-4D97-AF65-F5344CB8AC3E}">
        <p14:creationId xmlns:p14="http://schemas.microsoft.com/office/powerpoint/2010/main" val="4168036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8</a:t>
            </a:fld>
            <a:endParaRPr lang="en-IN"/>
          </a:p>
        </p:txBody>
      </p:sp>
    </p:spTree>
    <p:extLst>
      <p:ext uri="{BB962C8B-B14F-4D97-AF65-F5344CB8AC3E}">
        <p14:creationId xmlns:p14="http://schemas.microsoft.com/office/powerpoint/2010/main" val="40640179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9</a:t>
            </a:fld>
            <a:endParaRPr lang="en-IN"/>
          </a:p>
        </p:txBody>
      </p:sp>
    </p:spTree>
    <p:extLst>
      <p:ext uri="{BB962C8B-B14F-4D97-AF65-F5344CB8AC3E}">
        <p14:creationId xmlns:p14="http://schemas.microsoft.com/office/powerpoint/2010/main" val="27006309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5" name="Slide Number Placeholder 4">
            <a:extLst>
              <a:ext uri="{FF2B5EF4-FFF2-40B4-BE49-F238E27FC236}">
                <a16:creationId xmlns:a16="http://schemas.microsoft.com/office/drawing/2014/main" id="{1D0C176B-75EC-27CA-790E-9A5751FB989E}"/>
              </a:ext>
            </a:extLst>
          </p:cNvPr>
          <p:cNvSpPr>
            <a:spLocks noGrp="1"/>
          </p:cNvSpPr>
          <p:nvPr>
            <p:ph type="sldNum" sz="quarter" idx="5"/>
          </p:nvPr>
        </p:nvSpPr>
        <p:spPr/>
        <p:txBody>
          <a:bodyPr/>
          <a:lstStyle/>
          <a:p>
            <a:fld id="{C99D7D28-15A2-4B77-9224-49EBBAB1BF9A}" type="slidenum">
              <a:rPr lang="en-IN" smtClean="0"/>
              <a:t>10</a:t>
            </a:fld>
            <a:endParaRPr lang="en-IN"/>
          </a:p>
        </p:txBody>
      </p:sp>
    </p:spTree>
    <p:extLst>
      <p:ext uri="{BB962C8B-B14F-4D97-AF65-F5344CB8AC3E}">
        <p14:creationId xmlns:p14="http://schemas.microsoft.com/office/powerpoint/2010/main" val="20699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7E6B2-AEFE-B1BF-F465-FC9E2226A4C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F12B97B-4D35-CFCF-FA08-30D1635F18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2F48C53-B6F8-243F-3DF1-17FE97751BD8}"/>
              </a:ext>
            </a:extLst>
          </p:cNvPr>
          <p:cNvSpPr>
            <a:spLocks noGrp="1"/>
          </p:cNvSpPr>
          <p:nvPr>
            <p:ph type="dt" sz="half" idx="10"/>
          </p:nvPr>
        </p:nvSpPr>
        <p:spPr/>
        <p:txBody>
          <a:bodyPr/>
          <a:lstStyle/>
          <a:p>
            <a:fld id="{E75188D0-384C-4C2E-AD5F-5F4CD018AE89}" type="datetime1">
              <a:rPr lang="en-IN" smtClean="0"/>
              <a:t>23-04-2024</a:t>
            </a:fld>
            <a:endParaRPr lang="en-IN"/>
          </a:p>
        </p:txBody>
      </p:sp>
      <p:sp>
        <p:nvSpPr>
          <p:cNvPr id="5" name="Footer Placeholder 4">
            <a:extLst>
              <a:ext uri="{FF2B5EF4-FFF2-40B4-BE49-F238E27FC236}">
                <a16:creationId xmlns:a16="http://schemas.microsoft.com/office/drawing/2014/main" id="{E6BE4069-9883-932A-F4A5-7689EE566B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C6771A5-1761-D2C1-818F-14F0DEBB9441}"/>
              </a:ext>
            </a:extLst>
          </p:cNvPr>
          <p:cNvSpPr>
            <a:spLocks noGrp="1"/>
          </p:cNvSpPr>
          <p:nvPr>
            <p:ph type="sldNum" sz="quarter" idx="12"/>
          </p:nvPr>
        </p:nvSpPr>
        <p:spPr/>
        <p:txBody>
          <a:bodyPr/>
          <a:lstStyle/>
          <a:p>
            <a:fld id="{B5F035ED-93F3-4DCA-817A-0EC979E9CA71}" type="slidenum">
              <a:rPr lang="en-IN" smtClean="0"/>
              <a:t>‹#›</a:t>
            </a:fld>
            <a:endParaRPr lang="en-IN"/>
          </a:p>
        </p:txBody>
      </p:sp>
    </p:spTree>
    <p:extLst>
      <p:ext uri="{BB962C8B-B14F-4D97-AF65-F5344CB8AC3E}">
        <p14:creationId xmlns:p14="http://schemas.microsoft.com/office/powerpoint/2010/main" val="1330426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4D37B-33F9-64FF-910C-A124D657D42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F07355A-032E-8143-EA9E-0E7063B2D3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C569F7E-5304-E048-25D1-6C3C7BED3869}"/>
              </a:ext>
            </a:extLst>
          </p:cNvPr>
          <p:cNvSpPr>
            <a:spLocks noGrp="1"/>
          </p:cNvSpPr>
          <p:nvPr>
            <p:ph type="dt" sz="half" idx="10"/>
          </p:nvPr>
        </p:nvSpPr>
        <p:spPr/>
        <p:txBody>
          <a:bodyPr/>
          <a:lstStyle/>
          <a:p>
            <a:fld id="{95A6B264-399A-4095-AE39-EA77CCCAB42C}" type="datetime1">
              <a:rPr lang="en-IN" smtClean="0"/>
              <a:t>23-04-2024</a:t>
            </a:fld>
            <a:endParaRPr lang="en-IN"/>
          </a:p>
        </p:txBody>
      </p:sp>
      <p:sp>
        <p:nvSpPr>
          <p:cNvPr id="5" name="Footer Placeholder 4">
            <a:extLst>
              <a:ext uri="{FF2B5EF4-FFF2-40B4-BE49-F238E27FC236}">
                <a16:creationId xmlns:a16="http://schemas.microsoft.com/office/drawing/2014/main" id="{5E369F7C-9D04-23AA-1533-3DE4F4CBE8F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B932849-E17A-798B-13F3-1B8E6958E0CB}"/>
              </a:ext>
            </a:extLst>
          </p:cNvPr>
          <p:cNvSpPr>
            <a:spLocks noGrp="1"/>
          </p:cNvSpPr>
          <p:nvPr>
            <p:ph type="sldNum" sz="quarter" idx="12"/>
          </p:nvPr>
        </p:nvSpPr>
        <p:spPr/>
        <p:txBody>
          <a:bodyPr/>
          <a:lstStyle/>
          <a:p>
            <a:fld id="{B5F035ED-93F3-4DCA-817A-0EC979E9CA71}" type="slidenum">
              <a:rPr lang="en-IN" smtClean="0"/>
              <a:t>‹#›</a:t>
            </a:fld>
            <a:endParaRPr lang="en-IN"/>
          </a:p>
        </p:txBody>
      </p:sp>
    </p:spTree>
    <p:extLst>
      <p:ext uri="{BB962C8B-B14F-4D97-AF65-F5344CB8AC3E}">
        <p14:creationId xmlns:p14="http://schemas.microsoft.com/office/powerpoint/2010/main" val="2149266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2AF918-BD7B-5B1F-D7DF-8C52620A780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E395D7E-D56A-1D5E-C5A5-ECAE159FA9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744355-D0AA-0C14-97EB-97508B10CE2C}"/>
              </a:ext>
            </a:extLst>
          </p:cNvPr>
          <p:cNvSpPr>
            <a:spLocks noGrp="1"/>
          </p:cNvSpPr>
          <p:nvPr>
            <p:ph type="dt" sz="half" idx="10"/>
          </p:nvPr>
        </p:nvSpPr>
        <p:spPr/>
        <p:txBody>
          <a:bodyPr/>
          <a:lstStyle/>
          <a:p>
            <a:fld id="{5408B301-7A9F-41AF-8C63-41071F59C868}" type="datetime1">
              <a:rPr lang="en-IN" smtClean="0"/>
              <a:t>23-04-2024</a:t>
            </a:fld>
            <a:endParaRPr lang="en-IN"/>
          </a:p>
        </p:txBody>
      </p:sp>
      <p:sp>
        <p:nvSpPr>
          <p:cNvPr id="5" name="Footer Placeholder 4">
            <a:extLst>
              <a:ext uri="{FF2B5EF4-FFF2-40B4-BE49-F238E27FC236}">
                <a16:creationId xmlns:a16="http://schemas.microsoft.com/office/drawing/2014/main" id="{293639EF-3ED3-837D-3405-17226CD1A6B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2EE716-2D85-3A08-24F9-E33621DE447F}"/>
              </a:ext>
            </a:extLst>
          </p:cNvPr>
          <p:cNvSpPr>
            <a:spLocks noGrp="1"/>
          </p:cNvSpPr>
          <p:nvPr>
            <p:ph type="sldNum" sz="quarter" idx="12"/>
          </p:nvPr>
        </p:nvSpPr>
        <p:spPr/>
        <p:txBody>
          <a:bodyPr/>
          <a:lstStyle/>
          <a:p>
            <a:fld id="{B5F035ED-93F3-4DCA-817A-0EC979E9CA71}" type="slidenum">
              <a:rPr lang="en-IN" smtClean="0"/>
              <a:t>‹#›</a:t>
            </a:fld>
            <a:endParaRPr lang="en-IN"/>
          </a:p>
        </p:txBody>
      </p:sp>
    </p:spTree>
    <p:extLst>
      <p:ext uri="{BB962C8B-B14F-4D97-AF65-F5344CB8AC3E}">
        <p14:creationId xmlns:p14="http://schemas.microsoft.com/office/powerpoint/2010/main" val="2269851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36762-A9C0-1291-3B20-CD8D80C8F30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014C8F3-37DE-4C8E-5E36-D3159587CAA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43F6173-2925-B6B6-6C1E-E7960EED87A0}"/>
              </a:ext>
            </a:extLst>
          </p:cNvPr>
          <p:cNvSpPr>
            <a:spLocks noGrp="1"/>
          </p:cNvSpPr>
          <p:nvPr>
            <p:ph type="dt" sz="half" idx="10"/>
          </p:nvPr>
        </p:nvSpPr>
        <p:spPr/>
        <p:txBody>
          <a:bodyPr/>
          <a:lstStyle/>
          <a:p>
            <a:fld id="{784DC2FC-A5C3-4AF2-851E-64F2BC13CEFE}" type="datetime1">
              <a:rPr lang="en-IN" smtClean="0"/>
              <a:t>23-04-2024</a:t>
            </a:fld>
            <a:endParaRPr lang="en-IN"/>
          </a:p>
        </p:txBody>
      </p:sp>
      <p:sp>
        <p:nvSpPr>
          <p:cNvPr id="5" name="Footer Placeholder 4">
            <a:extLst>
              <a:ext uri="{FF2B5EF4-FFF2-40B4-BE49-F238E27FC236}">
                <a16:creationId xmlns:a16="http://schemas.microsoft.com/office/drawing/2014/main" id="{4594F0D3-DD20-C7E8-C257-D0D3D8A4B8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6C42AD-5815-786E-B6AF-415B6F48E78B}"/>
              </a:ext>
            </a:extLst>
          </p:cNvPr>
          <p:cNvSpPr>
            <a:spLocks noGrp="1"/>
          </p:cNvSpPr>
          <p:nvPr>
            <p:ph type="sldNum" sz="quarter" idx="12"/>
          </p:nvPr>
        </p:nvSpPr>
        <p:spPr/>
        <p:txBody>
          <a:bodyPr/>
          <a:lstStyle/>
          <a:p>
            <a:fld id="{B5F035ED-93F3-4DCA-817A-0EC979E9CA71}" type="slidenum">
              <a:rPr lang="en-IN" smtClean="0"/>
              <a:t>‹#›</a:t>
            </a:fld>
            <a:endParaRPr lang="en-IN"/>
          </a:p>
        </p:txBody>
      </p:sp>
    </p:spTree>
    <p:extLst>
      <p:ext uri="{BB962C8B-B14F-4D97-AF65-F5344CB8AC3E}">
        <p14:creationId xmlns:p14="http://schemas.microsoft.com/office/powerpoint/2010/main" val="17113357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28F8E-D65B-F35A-AE11-F0B68F8051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CB9BD68-7E6D-50C5-B5A2-C9E9D52ECF0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C7489EF-7B3F-6A8B-8198-3D7861BA1369}"/>
              </a:ext>
            </a:extLst>
          </p:cNvPr>
          <p:cNvSpPr>
            <a:spLocks noGrp="1"/>
          </p:cNvSpPr>
          <p:nvPr>
            <p:ph type="dt" sz="half" idx="10"/>
          </p:nvPr>
        </p:nvSpPr>
        <p:spPr/>
        <p:txBody>
          <a:bodyPr/>
          <a:lstStyle/>
          <a:p>
            <a:fld id="{E403A262-831F-4C19-B823-751BF1BAA3A6}" type="datetime1">
              <a:rPr lang="en-IN" smtClean="0"/>
              <a:t>23-04-2024</a:t>
            </a:fld>
            <a:endParaRPr lang="en-IN"/>
          </a:p>
        </p:txBody>
      </p:sp>
      <p:sp>
        <p:nvSpPr>
          <p:cNvPr id="5" name="Footer Placeholder 4">
            <a:extLst>
              <a:ext uri="{FF2B5EF4-FFF2-40B4-BE49-F238E27FC236}">
                <a16:creationId xmlns:a16="http://schemas.microsoft.com/office/drawing/2014/main" id="{50A6F8C1-0BF6-6978-8893-B57CD23E3A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78EAF67-9C41-4BBF-B6CE-654E81DC7DAE}"/>
              </a:ext>
            </a:extLst>
          </p:cNvPr>
          <p:cNvSpPr>
            <a:spLocks noGrp="1"/>
          </p:cNvSpPr>
          <p:nvPr>
            <p:ph type="sldNum" sz="quarter" idx="12"/>
          </p:nvPr>
        </p:nvSpPr>
        <p:spPr/>
        <p:txBody>
          <a:bodyPr/>
          <a:lstStyle/>
          <a:p>
            <a:fld id="{B5F035ED-93F3-4DCA-817A-0EC979E9CA71}" type="slidenum">
              <a:rPr lang="en-IN" smtClean="0"/>
              <a:t>‹#›</a:t>
            </a:fld>
            <a:endParaRPr lang="en-IN"/>
          </a:p>
        </p:txBody>
      </p:sp>
    </p:spTree>
    <p:extLst>
      <p:ext uri="{BB962C8B-B14F-4D97-AF65-F5344CB8AC3E}">
        <p14:creationId xmlns:p14="http://schemas.microsoft.com/office/powerpoint/2010/main" val="1027498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E18DA-EF19-F3CF-C6EB-6F3C7D98F69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DAE40B7-9963-AEF1-5A73-FAE07CDC8E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EA7599D-1340-A76B-7E90-51D32537D3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79ACC8D-2B73-3892-5791-337C29A54621}"/>
              </a:ext>
            </a:extLst>
          </p:cNvPr>
          <p:cNvSpPr>
            <a:spLocks noGrp="1"/>
          </p:cNvSpPr>
          <p:nvPr>
            <p:ph type="dt" sz="half" idx="10"/>
          </p:nvPr>
        </p:nvSpPr>
        <p:spPr/>
        <p:txBody>
          <a:bodyPr/>
          <a:lstStyle/>
          <a:p>
            <a:fld id="{C1A916D6-DD14-4219-BFFB-A873AE2EEFF8}" type="datetime1">
              <a:rPr lang="en-IN" smtClean="0"/>
              <a:t>23-04-2024</a:t>
            </a:fld>
            <a:endParaRPr lang="en-IN"/>
          </a:p>
        </p:txBody>
      </p:sp>
      <p:sp>
        <p:nvSpPr>
          <p:cNvPr id="6" name="Footer Placeholder 5">
            <a:extLst>
              <a:ext uri="{FF2B5EF4-FFF2-40B4-BE49-F238E27FC236}">
                <a16:creationId xmlns:a16="http://schemas.microsoft.com/office/drawing/2014/main" id="{B0DA389A-A59A-9338-7139-CD1E0587870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CF2DCD0-2AEA-597D-880F-7533AE805E13}"/>
              </a:ext>
            </a:extLst>
          </p:cNvPr>
          <p:cNvSpPr>
            <a:spLocks noGrp="1"/>
          </p:cNvSpPr>
          <p:nvPr>
            <p:ph type="sldNum" sz="quarter" idx="12"/>
          </p:nvPr>
        </p:nvSpPr>
        <p:spPr/>
        <p:txBody>
          <a:bodyPr/>
          <a:lstStyle/>
          <a:p>
            <a:fld id="{B5F035ED-93F3-4DCA-817A-0EC979E9CA71}" type="slidenum">
              <a:rPr lang="en-IN" smtClean="0"/>
              <a:t>‹#›</a:t>
            </a:fld>
            <a:endParaRPr lang="en-IN"/>
          </a:p>
        </p:txBody>
      </p:sp>
    </p:spTree>
    <p:extLst>
      <p:ext uri="{BB962C8B-B14F-4D97-AF65-F5344CB8AC3E}">
        <p14:creationId xmlns:p14="http://schemas.microsoft.com/office/powerpoint/2010/main" val="4256639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BB1E4-FD35-DF02-A267-189DF652F3E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7343A73-A020-80CB-3990-F73FF961E6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E33369-DC00-AA33-D5E0-A214E6501AD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9CF8998-EED4-1F3D-7B11-6944EC8296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D7AF64-27F3-74D1-938C-001114860F5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05DCCC8-C484-3AB2-F14C-E235F336DC57}"/>
              </a:ext>
            </a:extLst>
          </p:cNvPr>
          <p:cNvSpPr>
            <a:spLocks noGrp="1"/>
          </p:cNvSpPr>
          <p:nvPr>
            <p:ph type="dt" sz="half" idx="10"/>
          </p:nvPr>
        </p:nvSpPr>
        <p:spPr/>
        <p:txBody>
          <a:bodyPr/>
          <a:lstStyle/>
          <a:p>
            <a:fld id="{4D9B445F-15C9-4141-ACD5-FB8DC8731225}" type="datetime1">
              <a:rPr lang="en-IN" smtClean="0"/>
              <a:t>23-04-2024</a:t>
            </a:fld>
            <a:endParaRPr lang="en-IN"/>
          </a:p>
        </p:txBody>
      </p:sp>
      <p:sp>
        <p:nvSpPr>
          <p:cNvPr id="8" name="Footer Placeholder 7">
            <a:extLst>
              <a:ext uri="{FF2B5EF4-FFF2-40B4-BE49-F238E27FC236}">
                <a16:creationId xmlns:a16="http://schemas.microsoft.com/office/drawing/2014/main" id="{451F23E7-1E77-DFF3-61BE-F00D8B636C7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F320679-C926-5F90-7C2A-53E37020F49A}"/>
              </a:ext>
            </a:extLst>
          </p:cNvPr>
          <p:cNvSpPr>
            <a:spLocks noGrp="1"/>
          </p:cNvSpPr>
          <p:nvPr>
            <p:ph type="sldNum" sz="quarter" idx="12"/>
          </p:nvPr>
        </p:nvSpPr>
        <p:spPr/>
        <p:txBody>
          <a:bodyPr/>
          <a:lstStyle/>
          <a:p>
            <a:fld id="{B5F035ED-93F3-4DCA-817A-0EC979E9CA71}" type="slidenum">
              <a:rPr lang="en-IN" smtClean="0"/>
              <a:t>‹#›</a:t>
            </a:fld>
            <a:endParaRPr lang="en-IN"/>
          </a:p>
        </p:txBody>
      </p:sp>
    </p:spTree>
    <p:extLst>
      <p:ext uri="{BB962C8B-B14F-4D97-AF65-F5344CB8AC3E}">
        <p14:creationId xmlns:p14="http://schemas.microsoft.com/office/powerpoint/2010/main" val="3268045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D7059-BEDE-F469-A15E-BABDF4583D8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EE26E7F-5B2E-07F6-A722-E9D804CC42D5}"/>
              </a:ext>
            </a:extLst>
          </p:cNvPr>
          <p:cNvSpPr>
            <a:spLocks noGrp="1"/>
          </p:cNvSpPr>
          <p:nvPr>
            <p:ph type="dt" sz="half" idx="10"/>
          </p:nvPr>
        </p:nvSpPr>
        <p:spPr/>
        <p:txBody>
          <a:bodyPr/>
          <a:lstStyle/>
          <a:p>
            <a:fld id="{6C03A8D3-DA10-41D6-A2E0-7951606955B3}" type="datetime1">
              <a:rPr lang="en-IN" smtClean="0"/>
              <a:t>23-04-2024</a:t>
            </a:fld>
            <a:endParaRPr lang="en-IN"/>
          </a:p>
        </p:txBody>
      </p:sp>
      <p:sp>
        <p:nvSpPr>
          <p:cNvPr id="4" name="Footer Placeholder 3">
            <a:extLst>
              <a:ext uri="{FF2B5EF4-FFF2-40B4-BE49-F238E27FC236}">
                <a16:creationId xmlns:a16="http://schemas.microsoft.com/office/drawing/2014/main" id="{9BC08A44-4FB8-3565-D574-8E91433005F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1393564-015C-96ED-796B-3D3F47F8223C}"/>
              </a:ext>
            </a:extLst>
          </p:cNvPr>
          <p:cNvSpPr>
            <a:spLocks noGrp="1"/>
          </p:cNvSpPr>
          <p:nvPr>
            <p:ph type="sldNum" sz="quarter" idx="12"/>
          </p:nvPr>
        </p:nvSpPr>
        <p:spPr/>
        <p:txBody>
          <a:bodyPr/>
          <a:lstStyle/>
          <a:p>
            <a:fld id="{B5F035ED-93F3-4DCA-817A-0EC979E9CA71}" type="slidenum">
              <a:rPr lang="en-IN" smtClean="0"/>
              <a:t>‹#›</a:t>
            </a:fld>
            <a:endParaRPr lang="en-IN"/>
          </a:p>
        </p:txBody>
      </p:sp>
    </p:spTree>
    <p:extLst>
      <p:ext uri="{BB962C8B-B14F-4D97-AF65-F5344CB8AC3E}">
        <p14:creationId xmlns:p14="http://schemas.microsoft.com/office/powerpoint/2010/main" val="3902237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8BE17A-8B1E-E80B-028D-839DB25A0766}"/>
              </a:ext>
            </a:extLst>
          </p:cNvPr>
          <p:cNvSpPr>
            <a:spLocks noGrp="1"/>
          </p:cNvSpPr>
          <p:nvPr>
            <p:ph type="dt" sz="half" idx="10"/>
          </p:nvPr>
        </p:nvSpPr>
        <p:spPr/>
        <p:txBody>
          <a:bodyPr/>
          <a:lstStyle/>
          <a:p>
            <a:fld id="{28F2BAC1-44FA-4406-9818-63E274FD7C4B}" type="datetime1">
              <a:rPr lang="en-IN" smtClean="0"/>
              <a:t>23-04-2024</a:t>
            </a:fld>
            <a:endParaRPr lang="en-IN"/>
          </a:p>
        </p:txBody>
      </p:sp>
      <p:sp>
        <p:nvSpPr>
          <p:cNvPr id="3" name="Footer Placeholder 2">
            <a:extLst>
              <a:ext uri="{FF2B5EF4-FFF2-40B4-BE49-F238E27FC236}">
                <a16:creationId xmlns:a16="http://schemas.microsoft.com/office/drawing/2014/main" id="{B1587036-976F-6D31-B141-08813EFA934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AD6CFA9-5078-FEF6-5356-0D5EBAC2C6F5}"/>
              </a:ext>
            </a:extLst>
          </p:cNvPr>
          <p:cNvSpPr>
            <a:spLocks noGrp="1"/>
          </p:cNvSpPr>
          <p:nvPr>
            <p:ph type="sldNum" sz="quarter" idx="12"/>
          </p:nvPr>
        </p:nvSpPr>
        <p:spPr/>
        <p:txBody>
          <a:bodyPr/>
          <a:lstStyle/>
          <a:p>
            <a:fld id="{B5F035ED-93F3-4DCA-817A-0EC979E9CA71}" type="slidenum">
              <a:rPr lang="en-IN" smtClean="0"/>
              <a:t>‹#›</a:t>
            </a:fld>
            <a:endParaRPr lang="en-IN"/>
          </a:p>
        </p:txBody>
      </p:sp>
    </p:spTree>
    <p:extLst>
      <p:ext uri="{BB962C8B-B14F-4D97-AF65-F5344CB8AC3E}">
        <p14:creationId xmlns:p14="http://schemas.microsoft.com/office/powerpoint/2010/main" val="4192797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24E2D-AD90-D0CA-892A-B8112FD597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557985F-A5EA-7DCE-C9D9-CD68C2ACFD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F3D3230-E2F3-E0DF-861E-85A05D6230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CEAA33-4379-E587-8E7B-B051CD91EE04}"/>
              </a:ext>
            </a:extLst>
          </p:cNvPr>
          <p:cNvSpPr>
            <a:spLocks noGrp="1"/>
          </p:cNvSpPr>
          <p:nvPr>
            <p:ph type="dt" sz="half" idx="10"/>
          </p:nvPr>
        </p:nvSpPr>
        <p:spPr/>
        <p:txBody>
          <a:bodyPr/>
          <a:lstStyle/>
          <a:p>
            <a:fld id="{E2BD4EDA-A089-4B8F-BDF3-B28128AEAD8F}" type="datetime1">
              <a:rPr lang="en-IN" smtClean="0"/>
              <a:t>23-04-2024</a:t>
            </a:fld>
            <a:endParaRPr lang="en-IN"/>
          </a:p>
        </p:txBody>
      </p:sp>
      <p:sp>
        <p:nvSpPr>
          <p:cNvPr id="6" name="Footer Placeholder 5">
            <a:extLst>
              <a:ext uri="{FF2B5EF4-FFF2-40B4-BE49-F238E27FC236}">
                <a16:creationId xmlns:a16="http://schemas.microsoft.com/office/drawing/2014/main" id="{C626D1BB-41FF-059C-2950-2996FF2B86E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26C9A24-A6C3-CEAC-9EE2-82B5CCC398DE}"/>
              </a:ext>
            </a:extLst>
          </p:cNvPr>
          <p:cNvSpPr>
            <a:spLocks noGrp="1"/>
          </p:cNvSpPr>
          <p:nvPr>
            <p:ph type="sldNum" sz="quarter" idx="12"/>
          </p:nvPr>
        </p:nvSpPr>
        <p:spPr/>
        <p:txBody>
          <a:bodyPr/>
          <a:lstStyle/>
          <a:p>
            <a:fld id="{B5F035ED-93F3-4DCA-817A-0EC979E9CA71}" type="slidenum">
              <a:rPr lang="en-IN" smtClean="0"/>
              <a:t>‹#›</a:t>
            </a:fld>
            <a:endParaRPr lang="en-IN"/>
          </a:p>
        </p:txBody>
      </p:sp>
    </p:spTree>
    <p:extLst>
      <p:ext uri="{BB962C8B-B14F-4D97-AF65-F5344CB8AC3E}">
        <p14:creationId xmlns:p14="http://schemas.microsoft.com/office/powerpoint/2010/main" val="3116348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FF832-AC2F-510A-A17D-BB20B273E7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27A1842-4279-10DA-7FA4-8D737BA73F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a:extLst>
              <a:ext uri="{FF2B5EF4-FFF2-40B4-BE49-F238E27FC236}">
                <a16:creationId xmlns:a16="http://schemas.microsoft.com/office/drawing/2014/main" id="{50DB1F34-9676-FDF3-7593-A0BEA1C57E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9B7D67-1DA1-E551-5770-1BB84A6861EB}"/>
              </a:ext>
            </a:extLst>
          </p:cNvPr>
          <p:cNvSpPr>
            <a:spLocks noGrp="1"/>
          </p:cNvSpPr>
          <p:nvPr>
            <p:ph type="dt" sz="half" idx="10"/>
          </p:nvPr>
        </p:nvSpPr>
        <p:spPr/>
        <p:txBody>
          <a:bodyPr/>
          <a:lstStyle/>
          <a:p>
            <a:fld id="{0D3385B0-FDD1-4278-ADB7-C22009F21CE7}" type="datetime1">
              <a:rPr lang="en-IN" smtClean="0"/>
              <a:t>23-04-2024</a:t>
            </a:fld>
            <a:endParaRPr lang="en-IN"/>
          </a:p>
        </p:txBody>
      </p:sp>
      <p:sp>
        <p:nvSpPr>
          <p:cNvPr id="6" name="Footer Placeholder 5">
            <a:extLst>
              <a:ext uri="{FF2B5EF4-FFF2-40B4-BE49-F238E27FC236}">
                <a16:creationId xmlns:a16="http://schemas.microsoft.com/office/drawing/2014/main" id="{B6D1C9F7-EE27-264F-A3DA-961D60D7CFB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00DA346-342C-7621-BF48-5E2C7B2DB428}"/>
              </a:ext>
            </a:extLst>
          </p:cNvPr>
          <p:cNvSpPr>
            <a:spLocks noGrp="1"/>
          </p:cNvSpPr>
          <p:nvPr>
            <p:ph type="sldNum" sz="quarter" idx="12"/>
          </p:nvPr>
        </p:nvSpPr>
        <p:spPr/>
        <p:txBody>
          <a:bodyPr/>
          <a:lstStyle/>
          <a:p>
            <a:fld id="{B5F035ED-93F3-4DCA-817A-0EC979E9CA71}" type="slidenum">
              <a:rPr lang="en-IN" smtClean="0"/>
              <a:t>‹#›</a:t>
            </a:fld>
            <a:endParaRPr lang="en-IN"/>
          </a:p>
        </p:txBody>
      </p:sp>
    </p:spTree>
    <p:extLst>
      <p:ext uri="{BB962C8B-B14F-4D97-AF65-F5344CB8AC3E}">
        <p14:creationId xmlns:p14="http://schemas.microsoft.com/office/powerpoint/2010/main" val="1337120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C7E34EC-D133-F7AE-2775-B4F53DBA41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1CF88A0-AEAC-B5EA-433F-FB74D2C2AA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D9324D2-A955-ACAF-758A-CCCDA343CB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F27C396-BD19-456A-BDBA-0DA5A0B92C50}" type="datetime1">
              <a:rPr lang="en-IN" smtClean="0"/>
              <a:t>23-04-2024</a:t>
            </a:fld>
            <a:endParaRPr lang="en-IN"/>
          </a:p>
        </p:txBody>
      </p:sp>
      <p:sp>
        <p:nvSpPr>
          <p:cNvPr id="5" name="Footer Placeholder 4">
            <a:extLst>
              <a:ext uri="{FF2B5EF4-FFF2-40B4-BE49-F238E27FC236}">
                <a16:creationId xmlns:a16="http://schemas.microsoft.com/office/drawing/2014/main" id="{CFBB21D1-01D6-F5FB-ED5A-B346CED9D8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99239C3D-44E4-C50E-253B-FED30F60D6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5F035ED-93F3-4DCA-817A-0EC979E9CA71}" type="slidenum">
              <a:rPr lang="en-IN" smtClean="0"/>
              <a:t>‹#›</a:t>
            </a:fld>
            <a:endParaRPr lang="en-IN"/>
          </a:p>
        </p:txBody>
      </p:sp>
    </p:spTree>
    <p:extLst>
      <p:ext uri="{BB962C8B-B14F-4D97-AF65-F5344CB8AC3E}">
        <p14:creationId xmlns:p14="http://schemas.microsoft.com/office/powerpoint/2010/main" val="39701971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doi.org/10.1080/10618600.2020.1807353"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SU Logo, symbol, meaning, history, PNG, brand">
            <a:extLst>
              <a:ext uri="{FF2B5EF4-FFF2-40B4-BE49-F238E27FC236}">
                <a16:creationId xmlns:a16="http://schemas.microsoft.com/office/drawing/2014/main" id="{72C875E4-FBB2-FB9C-B92E-C58BBB39E7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24249" y="0"/>
            <a:ext cx="4440655" cy="248676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4989CF1-A3B8-E20A-2E24-3B0D5FA50937}"/>
              </a:ext>
            </a:extLst>
          </p:cNvPr>
          <p:cNvSpPr>
            <a:spLocks noGrp="1"/>
          </p:cNvSpPr>
          <p:nvPr>
            <p:ph type="ctrTitle"/>
          </p:nvPr>
        </p:nvSpPr>
        <p:spPr>
          <a:xfrm>
            <a:off x="1523998" y="840608"/>
            <a:ext cx="9144000" cy="2387600"/>
          </a:xfrm>
        </p:spPr>
        <p:txBody>
          <a:bodyPr>
            <a:normAutofit/>
          </a:bodyPr>
          <a:lstStyle/>
          <a:p>
            <a:r>
              <a:rPr lang="en-US" sz="3200">
                <a:latin typeface="Times New Roman" panose="02020603050405020304" pitchFamily="18" charset="0"/>
                <a:cs typeface="Times New Roman" panose="02020603050405020304" pitchFamily="18" charset="0"/>
              </a:rPr>
              <a:t>Network Security with LSTM-powered </a:t>
            </a:r>
            <a:br>
              <a:rPr lang="en-US" sz="3200">
                <a:latin typeface="Times New Roman" panose="02020603050405020304" pitchFamily="18" charset="0"/>
                <a:cs typeface="Times New Roman" panose="02020603050405020304" pitchFamily="18" charset="0"/>
              </a:rPr>
            </a:br>
            <a:r>
              <a:rPr lang="en-US" sz="3200">
                <a:latin typeface="Times New Roman" panose="02020603050405020304" pitchFamily="18" charset="0"/>
                <a:cs typeface="Times New Roman" panose="02020603050405020304" pitchFamily="18" charset="0"/>
              </a:rPr>
              <a:t>Irregularity Detection</a:t>
            </a:r>
            <a:endParaRPr lang="en-IN" sz="32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A2D7C7FC-48F6-EFFA-C43B-6B7E313B9953}"/>
              </a:ext>
            </a:extLst>
          </p:cNvPr>
          <p:cNvSpPr>
            <a:spLocks noGrp="1"/>
          </p:cNvSpPr>
          <p:nvPr>
            <p:ph type="subTitle" idx="1"/>
          </p:nvPr>
        </p:nvSpPr>
        <p:spPr>
          <a:xfrm>
            <a:off x="2285998" y="3327375"/>
            <a:ext cx="7620000" cy="512762"/>
          </a:xfrm>
        </p:spPr>
        <p:txBody>
          <a:bodyPr>
            <a:normAutofit/>
          </a:bodyPr>
          <a:lstStyle/>
          <a:p>
            <a:r>
              <a:rPr lang="en-US" sz="2000" i="1" dirty="0">
                <a:latin typeface="Times New Roman" panose="02020603050405020304" pitchFamily="18" charset="0"/>
                <a:cs typeface="Times New Roman" panose="02020603050405020304" pitchFamily="18" charset="0"/>
              </a:rPr>
              <a:t>L</a:t>
            </a:r>
            <a:r>
              <a:rPr lang="en-IN" sz="2000" i="1" dirty="0" err="1">
                <a:latin typeface="Times New Roman" panose="02020603050405020304" pitchFamily="18" charset="0"/>
                <a:cs typeface="Times New Roman" panose="02020603050405020304" pitchFamily="18" charset="0"/>
              </a:rPr>
              <a:t>aasya</a:t>
            </a:r>
            <a:r>
              <a:rPr lang="en-IN" sz="2000" i="1" dirty="0">
                <a:latin typeface="Times New Roman" panose="02020603050405020304" pitchFamily="18" charset="0"/>
                <a:cs typeface="Times New Roman" panose="02020603050405020304" pitchFamily="18" charset="0"/>
              </a:rPr>
              <a:t> Vajjala &amp; Surya Pramod Vadapalli</a:t>
            </a:r>
          </a:p>
        </p:txBody>
      </p:sp>
      <p:pic>
        <p:nvPicPr>
          <p:cNvPr id="6" name="Picture 5" descr="A blue background with icons&#10;&#10;Description automatically generated">
            <a:extLst>
              <a:ext uri="{FF2B5EF4-FFF2-40B4-BE49-F238E27FC236}">
                <a16:creationId xmlns:a16="http://schemas.microsoft.com/office/drawing/2014/main" id="{1137C99F-3C19-649F-BBEB-8941D3D5FC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6732" y="3941762"/>
            <a:ext cx="7138532" cy="2456675"/>
          </a:xfrm>
          <a:prstGeom prst="rect">
            <a:avLst/>
          </a:prstGeom>
        </p:spPr>
      </p:pic>
    </p:spTree>
    <p:extLst>
      <p:ext uri="{BB962C8B-B14F-4D97-AF65-F5344CB8AC3E}">
        <p14:creationId xmlns:p14="http://schemas.microsoft.com/office/powerpoint/2010/main" val="14534980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up of a planet&#10;&#10;Description automatically generated">
            <a:extLst>
              <a:ext uri="{FF2B5EF4-FFF2-40B4-BE49-F238E27FC236}">
                <a16:creationId xmlns:a16="http://schemas.microsoft.com/office/drawing/2014/main" id="{FDEFEAA3-2949-5C0E-706F-53F2B0ACE5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1" y="0"/>
            <a:ext cx="12187938" cy="6858000"/>
          </a:xfrm>
          <a:prstGeom prst="rect">
            <a:avLst/>
          </a:prstGeom>
        </p:spPr>
      </p:pic>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Results</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EDED1-6787-E167-5369-55F18DC83CC1}"/>
              </a:ext>
            </a:extLst>
          </p:cNvPr>
          <p:cNvSpPr txBox="1"/>
          <p:nvPr/>
        </p:nvSpPr>
        <p:spPr>
          <a:xfrm>
            <a:off x="619433" y="1684338"/>
            <a:ext cx="6515658" cy="4708981"/>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Receiver Operating Characteristic (ROC) Curve: </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ROC curves are used to evaluate the performance of binary classification models. A binary classification model is a model that attempts to predict the probability of an outcome belonging to one of two classes.</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The area under the ROC curve (AUC) is a measure of how well the model performs overall. </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AUC of 1 indicates perfect performance</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Our model: </a:t>
            </a:r>
            <a:r>
              <a:rPr lang="en-US" sz="2000" dirty="0">
                <a:latin typeface="Times New Roman" panose="02020603050405020304" pitchFamily="18" charset="0"/>
                <a:cs typeface="Times New Roman" panose="02020603050405020304" pitchFamily="18" charset="0"/>
              </a:rPr>
              <a:t>AUC 0.52 (Much better than random guessing)</a:t>
            </a:r>
          </a:p>
          <a:p>
            <a:pPr algn="just"/>
            <a:endParaRPr lang="en-US" sz="2000" b="1"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p:txBody>
      </p:sp>
      <p:pic>
        <p:nvPicPr>
          <p:cNvPr id="2" name="Picture 1" descr="A graph showing a curve&#10;&#10;Description automatically generated with medium confidence">
            <a:extLst>
              <a:ext uri="{FF2B5EF4-FFF2-40B4-BE49-F238E27FC236}">
                <a16:creationId xmlns:a16="http://schemas.microsoft.com/office/drawing/2014/main" id="{A6E460F8-BE3B-03EA-07C1-BF5273403E8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337795" y="1684338"/>
            <a:ext cx="4649470" cy="3582670"/>
          </a:xfrm>
          <a:prstGeom prst="rect">
            <a:avLst/>
          </a:prstGeom>
          <a:noFill/>
          <a:ln>
            <a:noFill/>
          </a:ln>
        </p:spPr>
      </p:pic>
    </p:spTree>
    <p:extLst>
      <p:ext uri="{BB962C8B-B14F-4D97-AF65-F5344CB8AC3E}">
        <p14:creationId xmlns:p14="http://schemas.microsoft.com/office/powerpoint/2010/main" val="182932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up of a planet&#10;&#10;Description automatically generated">
            <a:extLst>
              <a:ext uri="{FF2B5EF4-FFF2-40B4-BE49-F238E27FC236}">
                <a16:creationId xmlns:a16="http://schemas.microsoft.com/office/drawing/2014/main" id="{FDEFEAA3-2949-5C0E-706F-53F2B0ACE5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1" y="0"/>
            <a:ext cx="12187938" cy="6858000"/>
          </a:xfrm>
          <a:prstGeom prst="rect">
            <a:avLst/>
          </a:prstGeom>
        </p:spPr>
      </p:pic>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Results</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EDED1-6787-E167-5369-55F18DC83CC1}"/>
              </a:ext>
            </a:extLst>
          </p:cNvPr>
          <p:cNvSpPr txBox="1"/>
          <p:nvPr/>
        </p:nvSpPr>
        <p:spPr>
          <a:xfrm>
            <a:off x="619433" y="1684338"/>
            <a:ext cx="6515658" cy="4401205"/>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Confusion Matrix: </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A confusion matrix is a table that is used to evaluate the performance of an algorithm, often in the context of classification problems.</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The rows represent the actual categories of the data, and the columns represent the detected categories of the data.</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Analysis: </a:t>
            </a:r>
          </a:p>
          <a:p>
            <a:pPr algn="just"/>
            <a:r>
              <a:rPr lang="en-US" sz="2000" dirty="0">
                <a:latin typeface="Times New Roman" panose="02020603050405020304" pitchFamily="18" charset="0"/>
                <a:cs typeface="Times New Roman" panose="02020603050405020304" pitchFamily="18" charset="0"/>
              </a:rPr>
              <a:t>49,745 true negatives (These are normal data points that were correctly classified as normal.)</a:t>
            </a:r>
          </a:p>
          <a:p>
            <a:pPr algn="just"/>
            <a:r>
              <a:rPr lang="en-US" sz="2000" dirty="0">
                <a:latin typeface="Times New Roman" panose="02020603050405020304" pitchFamily="18" charset="0"/>
                <a:cs typeface="Times New Roman" panose="02020603050405020304" pitchFamily="18" charset="0"/>
              </a:rPr>
              <a:t>505 true positives (These are anomalous data points that were correctly classified as anomalous.)</a:t>
            </a:r>
          </a:p>
        </p:txBody>
      </p:sp>
      <p:pic>
        <p:nvPicPr>
          <p:cNvPr id="3" name="Picture 2" descr="A blue square with white text&#10;&#10;Description automatically generated">
            <a:extLst>
              <a:ext uri="{FF2B5EF4-FFF2-40B4-BE49-F238E27FC236}">
                <a16:creationId xmlns:a16="http://schemas.microsoft.com/office/drawing/2014/main" id="{A70B0DB9-FB38-FC22-9484-1B9A4C8D45E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505263" y="1484349"/>
            <a:ext cx="4220845" cy="4277360"/>
          </a:xfrm>
          <a:prstGeom prst="rect">
            <a:avLst/>
          </a:prstGeom>
          <a:noFill/>
          <a:ln>
            <a:noFill/>
          </a:ln>
        </p:spPr>
      </p:pic>
    </p:spTree>
    <p:extLst>
      <p:ext uri="{BB962C8B-B14F-4D97-AF65-F5344CB8AC3E}">
        <p14:creationId xmlns:p14="http://schemas.microsoft.com/office/powerpoint/2010/main" val="36383759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Discussion</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EDED1-6787-E167-5369-55F18DC83CC1}"/>
              </a:ext>
            </a:extLst>
          </p:cNvPr>
          <p:cNvSpPr txBox="1"/>
          <p:nvPr/>
        </p:nvSpPr>
        <p:spPr>
          <a:xfrm>
            <a:off x="619433" y="1684338"/>
            <a:ext cx="6460240" cy="4093428"/>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Strength: </a:t>
            </a:r>
          </a:p>
          <a:p>
            <a:pPr marL="342900" indent="-342900" algn="just">
              <a:buFontTx/>
              <a:buChar char="-"/>
            </a:pPr>
            <a:r>
              <a:rPr lang="en-US" sz="2000" dirty="0">
                <a:latin typeface="Times New Roman" panose="02020603050405020304" pitchFamily="18" charset="0"/>
                <a:cs typeface="Times New Roman" panose="02020603050405020304" pitchFamily="18" charset="0"/>
              </a:rPr>
              <a:t>AUC of 0.52, indicating that it has learned meaningful patterns in the data and can distinguish between normal and anomalous network traffic to some extent.</a:t>
            </a:r>
          </a:p>
          <a:p>
            <a:pPr marL="342900" indent="-342900" algn="just">
              <a:buFontTx/>
              <a:buChar char="-"/>
            </a:pPr>
            <a:r>
              <a:rPr lang="en-US" sz="2000" dirty="0">
                <a:latin typeface="Times New Roman" panose="02020603050405020304" pitchFamily="18" charset="0"/>
                <a:cs typeface="Times New Roman" panose="02020603050405020304" pitchFamily="18" charset="0"/>
              </a:rPr>
              <a:t>High True Negative Rate, effectively identify normal network behavior.</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Limitations: </a:t>
            </a:r>
          </a:p>
          <a:p>
            <a:pPr marL="342900" indent="-342900" algn="just">
              <a:buFontTx/>
              <a:buChar char="-"/>
            </a:pPr>
            <a:r>
              <a:rPr lang="en-US" sz="2000" dirty="0">
                <a:latin typeface="Times New Roman" panose="02020603050405020304" pitchFamily="18" charset="0"/>
                <a:cs typeface="Times New Roman" panose="02020603050405020304" pitchFamily="18" charset="0"/>
              </a:rPr>
              <a:t>AUC Below Perfect, there is room for improvement in its performance. </a:t>
            </a:r>
          </a:p>
          <a:p>
            <a:pPr marL="342900" indent="-342900" algn="just">
              <a:buFontTx/>
              <a:buChar char="-"/>
            </a:pPr>
            <a:r>
              <a:rPr lang="en-US" sz="2000" dirty="0">
                <a:latin typeface="Times New Roman" panose="02020603050405020304" pitchFamily="18" charset="0"/>
                <a:cs typeface="Times New Roman" panose="02020603050405020304" pitchFamily="18" charset="0"/>
              </a:rPr>
              <a:t>Imbalanced Data, still exhibit uneven distributions between normal and anomalous samples, which can affect the model's ability to generalize.</a:t>
            </a:r>
          </a:p>
        </p:txBody>
      </p:sp>
      <p:pic>
        <p:nvPicPr>
          <p:cNvPr id="4" name="Picture 3" descr="A person pushing dominoes&#10;&#10;Description automatically generated">
            <a:extLst>
              <a:ext uri="{FF2B5EF4-FFF2-40B4-BE49-F238E27FC236}">
                <a16:creationId xmlns:a16="http://schemas.microsoft.com/office/drawing/2014/main" id="{78C77DE2-A93E-ADF8-86A0-631AC8AB5A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1961" y="-1"/>
            <a:ext cx="4980039" cy="6857999"/>
          </a:xfrm>
          <a:prstGeom prst="rect">
            <a:avLst/>
          </a:prstGeom>
        </p:spPr>
      </p:pic>
    </p:spTree>
    <p:extLst>
      <p:ext uri="{BB962C8B-B14F-4D97-AF65-F5344CB8AC3E}">
        <p14:creationId xmlns:p14="http://schemas.microsoft.com/office/powerpoint/2010/main" val="956009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Discussion</a:t>
            </a:r>
            <a:endParaRPr lang="en-IN" dirty="0">
              <a:latin typeface="Times New Roman" panose="02020603050405020304" pitchFamily="18" charset="0"/>
              <a:cs typeface="Times New Roman" panose="02020603050405020304" pitchFamily="18" charset="0"/>
            </a:endParaRPr>
          </a:p>
        </p:txBody>
      </p:sp>
      <p:pic>
        <p:nvPicPr>
          <p:cNvPr id="4" name="Picture 3" descr="A person pushing dominoes&#10;&#10;Description automatically generated">
            <a:extLst>
              <a:ext uri="{FF2B5EF4-FFF2-40B4-BE49-F238E27FC236}">
                <a16:creationId xmlns:a16="http://schemas.microsoft.com/office/drawing/2014/main" id="{78C77DE2-A93E-ADF8-86A0-631AC8AB5A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1961" y="-1"/>
            <a:ext cx="4980039" cy="6857999"/>
          </a:xfrm>
          <a:prstGeom prst="rect">
            <a:avLst/>
          </a:prstGeom>
        </p:spPr>
      </p:pic>
      <p:sp>
        <p:nvSpPr>
          <p:cNvPr id="2" name="TextBox 1">
            <a:extLst>
              <a:ext uri="{FF2B5EF4-FFF2-40B4-BE49-F238E27FC236}">
                <a16:creationId xmlns:a16="http://schemas.microsoft.com/office/drawing/2014/main" id="{0B2111D0-6AF7-113D-6CC6-43747E4498D8}"/>
              </a:ext>
            </a:extLst>
          </p:cNvPr>
          <p:cNvSpPr txBox="1"/>
          <p:nvPr/>
        </p:nvSpPr>
        <p:spPr>
          <a:xfrm>
            <a:off x="619433" y="1684338"/>
            <a:ext cx="6460240" cy="4708981"/>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Challenges: </a:t>
            </a:r>
          </a:p>
          <a:p>
            <a:pPr marL="342900" indent="-342900" algn="just">
              <a:buFontTx/>
              <a:buChar char="-"/>
            </a:pPr>
            <a:r>
              <a:rPr lang="en-US" sz="2000" dirty="0">
                <a:latin typeface="Times New Roman" panose="02020603050405020304" pitchFamily="18" charset="0"/>
                <a:cs typeface="Times New Roman" panose="02020603050405020304" pitchFamily="18" charset="0"/>
              </a:rPr>
              <a:t>Dynamic Nature of Threats, developing a detection model that can adapt to new attack vectors and techniques.</a:t>
            </a:r>
          </a:p>
          <a:p>
            <a:pPr marL="342900" indent="-342900" algn="just">
              <a:buFontTx/>
              <a:buChar char="-"/>
            </a:pPr>
            <a:r>
              <a:rPr lang="en-US" sz="2000" dirty="0">
                <a:latin typeface="Times New Roman" panose="02020603050405020304" pitchFamily="18" charset="0"/>
                <a:cs typeface="Times New Roman" panose="02020603050405020304" pitchFamily="18" charset="0"/>
              </a:rPr>
              <a:t>Imbalanced datasets pose challenges for machine learning algorithms, leading to biased models and suboptimal performance.</a:t>
            </a:r>
          </a:p>
          <a:p>
            <a:pPr algn="just"/>
            <a:endParaRPr lang="en-US" sz="2000" b="1"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Future Work: </a:t>
            </a:r>
          </a:p>
          <a:p>
            <a:pPr marL="342900" indent="-342900" algn="just">
              <a:buFontTx/>
              <a:buChar char="-"/>
            </a:pPr>
            <a:r>
              <a:rPr lang="en-US" sz="2000" dirty="0">
                <a:latin typeface="Times New Roman" panose="02020603050405020304" pitchFamily="18" charset="0"/>
                <a:cs typeface="Times New Roman" panose="02020603050405020304" pitchFamily="18" charset="0"/>
              </a:rPr>
              <a:t>Implementing a system for continuous monitoring and updating of the model can help address the dynamic nature of cyber threats.</a:t>
            </a:r>
          </a:p>
          <a:p>
            <a:pPr marL="342900" indent="-342900" algn="just">
              <a:buFontTx/>
              <a:buChar char="-"/>
            </a:pPr>
            <a:r>
              <a:rPr lang="en-US" sz="2000" dirty="0">
                <a:latin typeface="Times New Roman" panose="02020603050405020304" pitchFamily="18" charset="0"/>
                <a:cs typeface="Times New Roman" panose="02020603050405020304" pitchFamily="18" charset="0"/>
              </a:rPr>
              <a:t>Exploring advanced sampling techniques such as SMOTE (Synthetic Minority Over-sampling Technique) or ADASYN (Adaptive Synthetic Sampling) could further mitigate the effects of data imbalance.</a:t>
            </a:r>
          </a:p>
        </p:txBody>
      </p:sp>
    </p:spTree>
    <p:extLst>
      <p:ext uri="{BB962C8B-B14F-4D97-AF65-F5344CB8AC3E}">
        <p14:creationId xmlns:p14="http://schemas.microsoft.com/office/powerpoint/2010/main" val="27963774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up of a planet&#10;&#10;Description automatically generated">
            <a:extLst>
              <a:ext uri="{FF2B5EF4-FFF2-40B4-BE49-F238E27FC236}">
                <a16:creationId xmlns:a16="http://schemas.microsoft.com/office/drawing/2014/main" id="{FDEFEAA3-2949-5C0E-706F-53F2B0ACE5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1" y="0"/>
            <a:ext cx="12187938" cy="6858000"/>
          </a:xfrm>
          <a:prstGeom prst="rect">
            <a:avLst/>
          </a:prstGeom>
        </p:spPr>
      </p:pic>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EDED1-6787-E167-5369-55F18DC83CC1}"/>
              </a:ext>
            </a:extLst>
          </p:cNvPr>
          <p:cNvSpPr txBox="1"/>
          <p:nvPr/>
        </p:nvSpPr>
        <p:spPr>
          <a:xfrm>
            <a:off x="619432" y="1684338"/>
            <a:ext cx="8081223" cy="5016758"/>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Key Findings: </a:t>
            </a:r>
          </a:p>
          <a:p>
            <a:pPr algn="just"/>
            <a:r>
              <a:rPr lang="en-US" sz="2000" dirty="0">
                <a:latin typeface="Times New Roman" panose="02020603050405020304" pitchFamily="18" charset="0"/>
                <a:cs typeface="Times New Roman" panose="02020603050405020304" pitchFamily="18" charset="0"/>
              </a:rPr>
              <a:t>Our project developed an LSTM-powered irregularity detection system for network security, achieving an AUC of 0.52 and correctly classifying 49,745 true negatives and 505 true positives.</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Significance: </a:t>
            </a:r>
          </a:p>
          <a:p>
            <a:pPr algn="just"/>
            <a:r>
              <a:rPr lang="en-US" sz="2000" dirty="0">
                <a:latin typeface="Times New Roman" panose="02020603050405020304" pitchFamily="18" charset="0"/>
                <a:cs typeface="Times New Roman" panose="02020603050405020304" pitchFamily="18" charset="0"/>
              </a:rPr>
              <a:t>LSTM-powered irregularity detection plays a crucial role in identifying and mitigating security threats within network traffic data, enhancing the resilience and effectiveness of network defense mechanisms.</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Broader Implications: </a:t>
            </a:r>
          </a:p>
          <a:p>
            <a:pPr algn="just"/>
            <a:r>
              <a:rPr lang="en-US" sz="2000" dirty="0">
                <a:latin typeface="Times New Roman" panose="02020603050405020304" pitchFamily="18" charset="0"/>
                <a:cs typeface="Times New Roman" panose="02020603050405020304" pitchFamily="18" charset="0"/>
              </a:rPr>
              <a:t>The application of LSTM networks in network security extends beyond anomaly detection, with potential applications in intrusion detection, malware analysis, and threat intelligence. This work contributes to the advancement of cybersecurity technologies and the protection of digital assets in an increasingly interconnected world.</a:t>
            </a:r>
          </a:p>
        </p:txBody>
      </p:sp>
    </p:spTree>
    <p:extLst>
      <p:ext uri="{BB962C8B-B14F-4D97-AF65-F5344CB8AC3E}">
        <p14:creationId xmlns:p14="http://schemas.microsoft.com/office/powerpoint/2010/main" val="1177336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up of a planet&#10;&#10;Description automatically generated">
            <a:extLst>
              <a:ext uri="{FF2B5EF4-FFF2-40B4-BE49-F238E27FC236}">
                <a16:creationId xmlns:a16="http://schemas.microsoft.com/office/drawing/2014/main" id="{FDEFEAA3-2949-5C0E-706F-53F2B0ACE5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1" y="0"/>
            <a:ext cx="12187938" cy="6858000"/>
          </a:xfrm>
          <a:prstGeom prst="rect">
            <a:avLst/>
          </a:prstGeom>
        </p:spPr>
      </p:pic>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References</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EDED1-6787-E167-5369-55F18DC83CC1}"/>
              </a:ext>
            </a:extLst>
          </p:cNvPr>
          <p:cNvSpPr txBox="1"/>
          <p:nvPr/>
        </p:nvSpPr>
        <p:spPr>
          <a:xfrm>
            <a:off x="619432" y="1684338"/>
            <a:ext cx="8081223" cy="3785652"/>
          </a:xfrm>
          <a:prstGeom prst="rect">
            <a:avLst/>
          </a:prstGeom>
          <a:noFill/>
        </p:spPr>
        <p:txBody>
          <a:bodyPr wrap="square" rtlCol="0">
            <a:spAutoFit/>
          </a:bodyPr>
          <a:lstStyle/>
          <a:p>
            <a:pPr algn="just"/>
            <a:r>
              <a:rPr lang="en-US" sz="2000" dirty="0" err="1">
                <a:latin typeface="Times New Roman" panose="02020603050405020304" pitchFamily="18" charset="0"/>
                <a:cs typeface="Times New Roman" panose="02020603050405020304" pitchFamily="18" charset="0"/>
              </a:rPr>
              <a:t>Chalapathy</a:t>
            </a:r>
            <a:r>
              <a:rPr lang="en-US" sz="2000" dirty="0">
                <a:latin typeface="Times New Roman" panose="02020603050405020304" pitchFamily="18" charset="0"/>
                <a:cs typeface="Times New Roman" panose="02020603050405020304" pitchFamily="18" charset="0"/>
              </a:rPr>
              <a:t>, R., Chawla, S., &amp; Robinson, P. (2019). </a:t>
            </a:r>
            <a:r>
              <a:rPr lang="en-US" sz="2000" b="1" dirty="0">
                <a:latin typeface="Times New Roman" panose="02020603050405020304" pitchFamily="18" charset="0"/>
                <a:cs typeface="Times New Roman" panose="02020603050405020304" pitchFamily="18" charset="0"/>
              </a:rPr>
              <a:t>Deep Learning for Anomaly Detection: A Survey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arXiv</a:t>
            </a:r>
            <a:r>
              <a:rPr lang="en-US" sz="2000" dirty="0">
                <a:latin typeface="Times New Roman" panose="02020603050405020304" pitchFamily="18" charset="0"/>
                <a:cs typeface="Times New Roman" panose="02020603050405020304" pitchFamily="18" charset="0"/>
              </a:rPr>
              <a:t> preprint arXiv:1901.03407.</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err="1">
                <a:latin typeface="Times New Roman" panose="02020603050405020304" pitchFamily="18" charset="0"/>
                <a:cs typeface="Times New Roman" panose="02020603050405020304" pitchFamily="18" charset="0"/>
              </a:rPr>
              <a:t>Kandanaarachchi</a:t>
            </a:r>
            <a:r>
              <a:rPr lang="en-US" sz="2000" dirty="0">
                <a:latin typeface="Times New Roman" panose="02020603050405020304" pitchFamily="18" charset="0"/>
                <a:cs typeface="Times New Roman" panose="02020603050405020304" pitchFamily="18" charset="0"/>
              </a:rPr>
              <a:t>, S. &amp; Hyndman, R. J. (2021), ‘</a:t>
            </a:r>
            <a:r>
              <a:rPr lang="en-US" sz="2000" b="1" dirty="0">
                <a:latin typeface="Times New Roman" panose="02020603050405020304" pitchFamily="18" charset="0"/>
                <a:cs typeface="Times New Roman" panose="02020603050405020304" pitchFamily="18" charset="0"/>
              </a:rPr>
              <a:t>Dimension Reduction for Outlier Detection Using DOBIN</a:t>
            </a:r>
            <a:r>
              <a:rPr lang="en-US" sz="2000" dirty="0">
                <a:latin typeface="Times New Roman" panose="02020603050405020304" pitchFamily="18" charset="0"/>
                <a:cs typeface="Times New Roman" panose="02020603050405020304" pitchFamily="18" charset="0"/>
              </a:rPr>
              <a:t>’, Journal of Computational and Graphical Statistics </a:t>
            </a:r>
          </a:p>
          <a:p>
            <a:pPr algn="just"/>
            <a:r>
              <a:rPr lang="en-US" sz="2000" dirty="0">
                <a:latin typeface="Times New Roman" panose="02020603050405020304" pitchFamily="18" charset="0"/>
                <a:cs typeface="Times New Roman" panose="02020603050405020304" pitchFamily="18" charset="0"/>
              </a:rPr>
              <a:t>URL: </a:t>
            </a:r>
            <a:r>
              <a:rPr lang="en-US" sz="2000" dirty="0">
                <a:latin typeface="Times New Roman" panose="02020603050405020304" pitchFamily="18" charset="0"/>
                <a:cs typeface="Times New Roman" panose="02020603050405020304" pitchFamily="18" charset="0"/>
                <a:hlinkClick r:id="rId4"/>
              </a:rPr>
              <a:t>https://doi.org/10.1080/10618600.2020.1807353</a:t>
            </a:r>
            <a:endParaRPr lang="en-US" sz="2000"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Ma, X., Wu, J., Xue, S., Yang, J., Zhou, C., Sheng, Q. Z., Xiong, H. &amp; </a:t>
            </a:r>
            <a:r>
              <a:rPr lang="en-US" sz="2000" dirty="0" err="1">
                <a:latin typeface="Times New Roman" panose="02020603050405020304" pitchFamily="18" charset="0"/>
                <a:cs typeface="Times New Roman" panose="02020603050405020304" pitchFamily="18" charset="0"/>
              </a:rPr>
              <a:t>Akoglu</a:t>
            </a:r>
            <a:r>
              <a:rPr lang="en-US" sz="2000" dirty="0">
                <a:latin typeface="Times New Roman" panose="02020603050405020304" pitchFamily="18" charset="0"/>
                <a:cs typeface="Times New Roman" panose="02020603050405020304" pitchFamily="18" charset="0"/>
              </a:rPr>
              <a:t>, L. (2021), ‘</a:t>
            </a:r>
            <a:r>
              <a:rPr lang="en-US" sz="2000" b="1" dirty="0">
                <a:latin typeface="Times New Roman" panose="02020603050405020304" pitchFamily="18" charset="0"/>
                <a:cs typeface="Times New Roman" panose="02020603050405020304" pitchFamily="18" charset="0"/>
              </a:rPr>
              <a:t>A comprehensive survey on graph anomaly detection with deep learning</a:t>
            </a:r>
            <a:r>
              <a:rPr lang="en-US" sz="2000" dirty="0">
                <a:latin typeface="Times New Roman" panose="02020603050405020304" pitchFamily="18" charset="0"/>
                <a:cs typeface="Times New Roman" panose="02020603050405020304" pitchFamily="18" charset="0"/>
              </a:rPr>
              <a:t>’, IEEE Transactions on Knowledge and Data Engineering.</a:t>
            </a:r>
          </a:p>
        </p:txBody>
      </p:sp>
    </p:spTree>
    <p:extLst>
      <p:ext uri="{BB962C8B-B14F-4D97-AF65-F5344CB8AC3E}">
        <p14:creationId xmlns:p14="http://schemas.microsoft.com/office/powerpoint/2010/main" val="31656759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up of a planet&#10;&#10;Description automatically generated">
            <a:extLst>
              <a:ext uri="{FF2B5EF4-FFF2-40B4-BE49-F238E27FC236}">
                <a16:creationId xmlns:a16="http://schemas.microsoft.com/office/drawing/2014/main" id="{FDEFEAA3-2949-5C0E-706F-53F2B0ACE5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1" y="0"/>
            <a:ext cx="12187938" cy="6858000"/>
          </a:xfrm>
          <a:prstGeom prst="rect">
            <a:avLst/>
          </a:prstGeom>
        </p:spPr>
      </p:pic>
      <p:sp>
        <p:nvSpPr>
          <p:cNvPr id="2" name="Title 7">
            <a:extLst>
              <a:ext uri="{FF2B5EF4-FFF2-40B4-BE49-F238E27FC236}">
                <a16:creationId xmlns:a16="http://schemas.microsoft.com/office/drawing/2014/main" id="{3A184A63-E01F-C9EA-6049-1C506C57FC76}"/>
              </a:ext>
            </a:extLst>
          </p:cNvPr>
          <p:cNvSpPr>
            <a:spLocks noGrp="1"/>
          </p:cNvSpPr>
          <p:nvPr>
            <p:ph type="title"/>
          </p:nvPr>
        </p:nvSpPr>
        <p:spPr>
          <a:xfrm>
            <a:off x="838200" y="2766218"/>
            <a:ext cx="10515600" cy="1325563"/>
          </a:xfrm>
        </p:spPr>
        <p:txBody>
          <a:bodyPr/>
          <a:lstStyle/>
          <a:p>
            <a:pPr algn="ctr"/>
            <a:r>
              <a:rPr lang="en-US" dirty="0">
                <a:latin typeface="Times New Roman" panose="02020603050405020304" pitchFamily="18" charset="0"/>
                <a:cs typeface="Times New Roman" panose="02020603050405020304" pitchFamily="18" charset="0"/>
              </a:rPr>
              <a:t>Thank You</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Any Questions?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40009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F2972-75F5-E561-B24D-1115C62B3A07}"/>
              </a:ext>
            </a:extLst>
          </p:cNvPr>
          <p:cNvSpPr>
            <a:spLocks noGrp="1"/>
          </p:cNvSpPr>
          <p:nvPr>
            <p:ph type="title" idx="4294967295"/>
          </p:nvPr>
        </p:nvSpPr>
        <p:spPr>
          <a:xfrm>
            <a:off x="0" y="1684338"/>
            <a:ext cx="3116263" cy="2395537"/>
          </a:xfrm>
        </p:spPr>
        <p:txBody>
          <a:bodyPr vert="horz" lIns="91440" tIns="45720" rIns="91440" bIns="45720" rtlCol="0" anchor="b">
            <a:normAutofit/>
          </a:bodyPr>
          <a:lstStyle/>
          <a:p>
            <a:pPr algn="r"/>
            <a:r>
              <a:rPr lang="en-US" sz="4000" kern="1200">
                <a:solidFill>
                  <a:srgbClr val="FFFFFF"/>
                </a:solidFill>
                <a:latin typeface="+mj-lt"/>
                <a:ea typeface="+mj-ea"/>
                <a:cs typeface="+mj-cs"/>
              </a:rPr>
              <a:t>Introduction</a:t>
            </a:r>
          </a:p>
        </p:txBody>
      </p:sp>
      <p:sp>
        <p:nvSpPr>
          <p:cNvPr id="4" name="Slide Number Placeholder 3">
            <a:extLst>
              <a:ext uri="{FF2B5EF4-FFF2-40B4-BE49-F238E27FC236}">
                <a16:creationId xmlns:a16="http://schemas.microsoft.com/office/drawing/2014/main" id="{1B52377D-FB96-6A40-A3FF-3F76463DE92C}"/>
              </a:ext>
            </a:extLst>
          </p:cNvPr>
          <p:cNvSpPr>
            <a:spLocks/>
          </p:cNvSpPr>
          <p:nvPr/>
        </p:nvSpPr>
        <p:spPr>
          <a:xfrm>
            <a:off x="9745894" y="4839497"/>
            <a:ext cx="1708881" cy="227455"/>
          </a:xfrm>
          <a:prstGeom prst="rect">
            <a:avLst/>
          </a:prstGeom>
        </p:spPr>
        <p:txBody>
          <a:bodyPr/>
          <a:lstStyle/>
          <a:p>
            <a:pPr defTabSz="566928">
              <a:spcAft>
                <a:spcPts val="600"/>
              </a:spcAft>
            </a:pPr>
            <a:fld id="{B5F035ED-93F3-4DCA-817A-0EC979E9CA71}" type="slidenum">
              <a:rPr lang="en-IN" sz="1116" kern="1200">
                <a:solidFill>
                  <a:schemeClr val="tx1"/>
                </a:solidFill>
                <a:latin typeface="+mn-lt"/>
                <a:ea typeface="+mn-ea"/>
                <a:cs typeface="+mn-cs"/>
              </a:rPr>
              <a:pPr defTabSz="566928">
                <a:spcAft>
                  <a:spcPts val="600"/>
                </a:spcAft>
              </a:pPr>
              <a:t>2</a:t>
            </a:fld>
            <a:endParaRPr lang="en-IN"/>
          </a:p>
        </p:txBody>
      </p:sp>
      <p:sp>
        <p:nvSpPr>
          <p:cNvPr id="5" name="TextBox 4">
            <a:extLst>
              <a:ext uri="{FF2B5EF4-FFF2-40B4-BE49-F238E27FC236}">
                <a16:creationId xmlns:a16="http://schemas.microsoft.com/office/drawing/2014/main" id="{E4B05759-6AA3-428C-618C-420113C99883}"/>
              </a:ext>
            </a:extLst>
          </p:cNvPr>
          <p:cNvSpPr txBox="1"/>
          <p:nvPr/>
        </p:nvSpPr>
        <p:spPr>
          <a:xfrm>
            <a:off x="8987797" y="4413612"/>
            <a:ext cx="1993695" cy="225896"/>
          </a:xfrm>
          <a:prstGeom prst="rect">
            <a:avLst/>
          </a:prstGeom>
          <a:noFill/>
        </p:spPr>
        <p:txBody>
          <a:bodyPr wrap="square" rtlCol="0">
            <a:spAutoFit/>
          </a:bodyPr>
          <a:lstStyle/>
          <a:p>
            <a:pPr algn="ctr" defTabSz="566928">
              <a:spcAft>
                <a:spcPts val="600"/>
              </a:spcAft>
            </a:pPr>
            <a:r>
              <a:rPr lang="en-IN" sz="868" kern="1200">
                <a:solidFill>
                  <a:srgbClr val="A02B00"/>
                </a:solidFill>
                <a:latin typeface="Times New Roman" panose="02020603050405020304" pitchFamily="18" charset="0"/>
                <a:ea typeface="+mn-ea"/>
                <a:cs typeface="Times New Roman" panose="02020603050405020304" pitchFamily="18" charset="0"/>
              </a:rPr>
              <a:t>https://cointelegraph.com/</a:t>
            </a:r>
            <a:endParaRPr lang="en-IN" sz="1400">
              <a:solidFill>
                <a:schemeClr val="accent2">
                  <a:lumMod val="75000"/>
                </a:schemeClr>
              </a:solidFill>
              <a:latin typeface="Times New Roman" panose="02020603050405020304" pitchFamily="18" charset="0"/>
              <a:cs typeface="Times New Roman" panose="02020603050405020304" pitchFamily="18" charset="0"/>
            </a:endParaRPr>
          </a:p>
        </p:txBody>
      </p:sp>
      <p:pic>
        <p:nvPicPr>
          <p:cNvPr id="9" name="Picture 8" descr="A close-up of a planet&#10;&#10;Description automatically generated">
            <a:extLst>
              <a:ext uri="{FF2B5EF4-FFF2-40B4-BE49-F238E27FC236}">
                <a16:creationId xmlns:a16="http://schemas.microsoft.com/office/drawing/2014/main" id="{A9B27494-066A-8949-2070-03A827E989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sp>
        <p:nvSpPr>
          <p:cNvPr id="10" name="Title 1">
            <a:extLst>
              <a:ext uri="{FF2B5EF4-FFF2-40B4-BE49-F238E27FC236}">
                <a16:creationId xmlns:a16="http://schemas.microsoft.com/office/drawing/2014/main" id="{B11A7A4A-94EF-18A5-4EA2-AA9DFF0A2CBB}"/>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Overview</a:t>
            </a:r>
            <a:endParaRPr lang="en-IN"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D3B5D0D2-BB79-EDD5-BD67-877BED5FEFB3}"/>
              </a:ext>
            </a:extLst>
          </p:cNvPr>
          <p:cNvSpPr txBox="1"/>
          <p:nvPr/>
        </p:nvSpPr>
        <p:spPr>
          <a:xfrm>
            <a:off x="619433" y="1684338"/>
            <a:ext cx="8095076" cy="4555093"/>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Introduction</a:t>
            </a:r>
          </a:p>
          <a:p>
            <a:pPr marL="342900" indent="-342900" algn="just">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Background</a:t>
            </a:r>
          </a:p>
          <a:p>
            <a:pPr marL="342900" indent="-342900" algn="just">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Objective</a:t>
            </a:r>
          </a:p>
          <a:p>
            <a:pPr marL="342900" indent="-342900" algn="just">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Methodology</a:t>
            </a:r>
          </a:p>
          <a:p>
            <a:pPr marL="342900" indent="-342900" algn="just">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Implementation</a:t>
            </a:r>
          </a:p>
          <a:p>
            <a:pPr marL="342900" indent="-342900" algn="just">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Results</a:t>
            </a:r>
          </a:p>
          <a:p>
            <a:pPr marL="342900" indent="-342900" algn="just">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Discussion</a:t>
            </a:r>
          </a:p>
          <a:p>
            <a:pPr marL="342900" indent="-342900" algn="just">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Conclusion</a:t>
            </a:r>
          </a:p>
          <a:p>
            <a:pPr marL="342900" indent="-342900" algn="just">
              <a:lnSpc>
                <a:spcPct val="15000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References</a:t>
            </a:r>
          </a:p>
          <a:p>
            <a:pPr algn="just"/>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825407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F2972-75F5-E561-B24D-1115C62B3A07}"/>
              </a:ext>
            </a:extLst>
          </p:cNvPr>
          <p:cNvSpPr>
            <a:spLocks noGrp="1"/>
          </p:cNvSpPr>
          <p:nvPr>
            <p:ph type="title" idx="4294967295"/>
          </p:nvPr>
        </p:nvSpPr>
        <p:spPr>
          <a:xfrm>
            <a:off x="0" y="1684338"/>
            <a:ext cx="3116263" cy="2395537"/>
          </a:xfrm>
        </p:spPr>
        <p:txBody>
          <a:bodyPr vert="horz" lIns="91440" tIns="45720" rIns="91440" bIns="45720" rtlCol="0" anchor="b">
            <a:normAutofit/>
          </a:bodyPr>
          <a:lstStyle/>
          <a:p>
            <a:pPr algn="r"/>
            <a:r>
              <a:rPr lang="en-US" sz="4000" kern="1200">
                <a:solidFill>
                  <a:srgbClr val="FFFFFF"/>
                </a:solidFill>
                <a:latin typeface="+mj-lt"/>
                <a:ea typeface="+mj-ea"/>
                <a:cs typeface="+mj-cs"/>
              </a:rPr>
              <a:t>Introduction</a:t>
            </a:r>
          </a:p>
        </p:txBody>
      </p:sp>
      <p:sp>
        <p:nvSpPr>
          <p:cNvPr id="4" name="Slide Number Placeholder 3">
            <a:extLst>
              <a:ext uri="{FF2B5EF4-FFF2-40B4-BE49-F238E27FC236}">
                <a16:creationId xmlns:a16="http://schemas.microsoft.com/office/drawing/2014/main" id="{1B52377D-FB96-6A40-A3FF-3F76463DE92C}"/>
              </a:ext>
            </a:extLst>
          </p:cNvPr>
          <p:cNvSpPr>
            <a:spLocks/>
          </p:cNvSpPr>
          <p:nvPr/>
        </p:nvSpPr>
        <p:spPr>
          <a:xfrm>
            <a:off x="9745894" y="4839497"/>
            <a:ext cx="1708881" cy="227455"/>
          </a:xfrm>
          <a:prstGeom prst="rect">
            <a:avLst/>
          </a:prstGeom>
        </p:spPr>
        <p:txBody>
          <a:bodyPr/>
          <a:lstStyle/>
          <a:p>
            <a:pPr defTabSz="566928">
              <a:spcAft>
                <a:spcPts val="600"/>
              </a:spcAft>
            </a:pPr>
            <a:fld id="{B5F035ED-93F3-4DCA-817A-0EC979E9CA71}" type="slidenum">
              <a:rPr lang="en-IN" sz="1116" kern="1200">
                <a:solidFill>
                  <a:schemeClr val="tx1"/>
                </a:solidFill>
                <a:latin typeface="+mn-lt"/>
                <a:ea typeface="+mn-ea"/>
                <a:cs typeface="+mn-cs"/>
              </a:rPr>
              <a:pPr defTabSz="566928">
                <a:spcAft>
                  <a:spcPts val="600"/>
                </a:spcAft>
              </a:pPr>
              <a:t>3</a:t>
            </a:fld>
            <a:endParaRPr lang="en-IN"/>
          </a:p>
        </p:txBody>
      </p:sp>
      <p:sp>
        <p:nvSpPr>
          <p:cNvPr id="5" name="TextBox 4">
            <a:extLst>
              <a:ext uri="{FF2B5EF4-FFF2-40B4-BE49-F238E27FC236}">
                <a16:creationId xmlns:a16="http://schemas.microsoft.com/office/drawing/2014/main" id="{E4B05759-6AA3-428C-618C-420113C99883}"/>
              </a:ext>
            </a:extLst>
          </p:cNvPr>
          <p:cNvSpPr txBox="1"/>
          <p:nvPr/>
        </p:nvSpPr>
        <p:spPr>
          <a:xfrm>
            <a:off x="8987797" y="4413612"/>
            <a:ext cx="1993695" cy="225896"/>
          </a:xfrm>
          <a:prstGeom prst="rect">
            <a:avLst/>
          </a:prstGeom>
          <a:noFill/>
        </p:spPr>
        <p:txBody>
          <a:bodyPr wrap="square" rtlCol="0">
            <a:spAutoFit/>
          </a:bodyPr>
          <a:lstStyle/>
          <a:p>
            <a:pPr algn="ctr" defTabSz="566928">
              <a:spcAft>
                <a:spcPts val="600"/>
              </a:spcAft>
            </a:pPr>
            <a:r>
              <a:rPr lang="en-IN" sz="868" kern="1200">
                <a:solidFill>
                  <a:srgbClr val="A02B00"/>
                </a:solidFill>
                <a:latin typeface="Times New Roman" panose="02020603050405020304" pitchFamily="18" charset="0"/>
                <a:ea typeface="+mn-ea"/>
                <a:cs typeface="Times New Roman" panose="02020603050405020304" pitchFamily="18" charset="0"/>
              </a:rPr>
              <a:t>https://cointelegraph.com/</a:t>
            </a:r>
            <a:endParaRPr lang="en-IN" sz="1400">
              <a:solidFill>
                <a:schemeClr val="accent2">
                  <a:lumMod val="75000"/>
                </a:schemeClr>
              </a:solidFill>
              <a:latin typeface="Times New Roman" panose="02020603050405020304" pitchFamily="18" charset="0"/>
              <a:cs typeface="Times New Roman" panose="02020603050405020304" pitchFamily="18" charset="0"/>
            </a:endParaRPr>
          </a:p>
        </p:txBody>
      </p:sp>
      <p:pic>
        <p:nvPicPr>
          <p:cNvPr id="9" name="Picture 8" descr="A close-up of a planet&#10;&#10;Description automatically generated">
            <a:extLst>
              <a:ext uri="{FF2B5EF4-FFF2-40B4-BE49-F238E27FC236}">
                <a16:creationId xmlns:a16="http://schemas.microsoft.com/office/drawing/2014/main" id="{A9B27494-066A-8949-2070-03A827E989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sp>
        <p:nvSpPr>
          <p:cNvPr id="10" name="Title 1">
            <a:extLst>
              <a:ext uri="{FF2B5EF4-FFF2-40B4-BE49-F238E27FC236}">
                <a16:creationId xmlns:a16="http://schemas.microsoft.com/office/drawing/2014/main" id="{B11A7A4A-94EF-18A5-4EA2-AA9DFF0A2CBB}"/>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D3B5D0D2-BB79-EDD5-BD67-877BED5FEFB3}"/>
              </a:ext>
            </a:extLst>
          </p:cNvPr>
          <p:cNvSpPr txBox="1"/>
          <p:nvPr/>
        </p:nvSpPr>
        <p:spPr>
          <a:xfrm>
            <a:off x="619433" y="1684338"/>
            <a:ext cx="8095076" cy="3477875"/>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Network Security: </a:t>
            </a:r>
            <a:r>
              <a:rPr lang="en-US" sz="2000" dirty="0">
                <a:latin typeface="Times New Roman" panose="02020603050405020304" pitchFamily="18" charset="0"/>
                <a:cs typeface="Times New Roman" panose="02020603050405020304" pitchFamily="18" charset="0"/>
              </a:rPr>
              <a:t>Practice of protecting computer networks and the data they contain from unauthorized access, misuse, or disruption.</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Threats:</a:t>
            </a:r>
            <a:r>
              <a:rPr lang="en-US" sz="2000" dirty="0">
                <a:latin typeface="Times New Roman" panose="02020603050405020304" pitchFamily="18" charset="0"/>
                <a:cs typeface="Times New Roman" panose="02020603050405020304" pitchFamily="18" charset="0"/>
              </a:rPr>
              <a:t> Malware, Phishing attacks, Data breaches, and Insider threats.</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Real World Attacks:</a:t>
            </a:r>
          </a:p>
          <a:p>
            <a:pPr marL="342900" indent="-342900" algn="just">
              <a:buFontTx/>
              <a:buChar char="-"/>
            </a:pPr>
            <a:r>
              <a:rPr lang="en-US" sz="2000" dirty="0">
                <a:latin typeface="Times New Roman" panose="02020603050405020304" pitchFamily="18" charset="0"/>
                <a:cs typeface="Times New Roman" panose="02020603050405020304" pitchFamily="18" charset="0"/>
              </a:rPr>
              <a:t>The Great Data Breach (2013)</a:t>
            </a:r>
          </a:p>
          <a:p>
            <a:pPr marL="342900" indent="-342900" algn="just">
              <a:buFontTx/>
              <a:buChar char="-"/>
            </a:pPr>
            <a:r>
              <a:rPr lang="en-US" sz="2000" dirty="0">
                <a:latin typeface="Times New Roman" panose="02020603050405020304" pitchFamily="18" charset="0"/>
                <a:cs typeface="Times New Roman" panose="02020603050405020304" pitchFamily="18" charset="0"/>
              </a:rPr>
              <a:t>The Colonial Pipeline Ransomware Attack (2021)</a:t>
            </a:r>
          </a:p>
          <a:p>
            <a:pPr algn="just"/>
            <a:endParaRPr lang="en-US" sz="2000"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p:txBody>
      </p:sp>
      <p:pic>
        <p:nvPicPr>
          <p:cNvPr id="14" name="Picture 13" descr="A map of the united states with a route&#10;&#10;Description automatically generated">
            <a:extLst>
              <a:ext uri="{FF2B5EF4-FFF2-40B4-BE49-F238E27FC236}">
                <a16:creationId xmlns:a16="http://schemas.microsoft.com/office/drawing/2014/main" id="{19D016C3-D37D-6313-D6DE-2CAC49B809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5821" y="4395132"/>
            <a:ext cx="3639523" cy="2047232"/>
          </a:xfrm>
          <a:prstGeom prst="rect">
            <a:avLst/>
          </a:prstGeom>
        </p:spPr>
      </p:pic>
    </p:spTree>
    <p:extLst>
      <p:ext uri="{BB962C8B-B14F-4D97-AF65-F5344CB8AC3E}">
        <p14:creationId xmlns:p14="http://schemas.microsoft.com/office/powerpoint/2010/main" val="22946817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lose-up of a planet&#10;&#10;Description automatically generated">
            <a:extLst>
              <a:ext uri="{FF2B5EF4-FFF2-40B4-BE49-F238E27FC236}">
                <a16:creationId xmlns:a16="http://schemas.microsoft.com/office/drawing/2014/main" id="{FDEFEAA3-2949-5C0E-706F-53F2B0ACE5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1" y="0"/>
            <a:ext cx="12187938" cy="6858000"/>
          </a:xfrm>
          <a:prstGeom prst="rect">
            <a:avLst/>
          </a:prstGeom>
        </p:spPr>
      </p:pic>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Background</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EDED1-6787-E167-5369-55F18DC83CC1}"/>
              </a:ext>
            </a:extLst>
          </p:cNvPr>
          <p:cNvSpPr txBox="1"/>
          <p:nvPr/>
        </p:nvSpPr>
        <p:spPr>
          <a:xfrm>
            <a:off x="619433" y="1684338"/>
            <a:ext cx="8095076" cy="5632311"/>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LSTM: </a:t>
            </a:r>
            <a:r>
              <a:rPr lang="en-US" sz="2000" dirty="0">
                <a:latin typeface="Times New Roman" panose="02020603050405020304" pitchFamily="18" charset="0"/>
                <a:cs typeface="Times New Roman" panose="02020603050405020304" pitchFamily="18" charset="0"/>
              </a:rPr>
              <a:t>Recurrent neural network (RNN) architecture, specifically designed to overcome the vanishing gradient problem and capture long-range dependencies in sequential data.</a:t>
            </a:r>
          </a:p>
          <a:p>
            <a:pPr algn="just"/>
            <a:r>
              <a:rPr lang="en-US" sz="2000" dirty="0">
                <a:latin typeface="Times New Roman" panose="02020603050405020304" pitchFamily="18" charset="0"/>
                <a:cs typeface="Times New Roman" panose="02020603050405020304" pitchFamily="18" charset="0"/>
              </a:rPr>
              <a:t>Particularly effective for analyzing time-series data due to their ability to retain information over long periods. </a:t>
            </a:r>
          </a:p>
          <a:p>
            <a:pPr algn="just"/>
            <a:endParaRPr lang="en-US" sz="2000" b="1"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Irregularity Detection in Network Security:</a:t>
            </a:r>
          </a:p>
          <a:p>
            <a:pPr marL="342900" indent="-342900" algn="just">
              <a:buFontTx/>
              <a:buChar char="-"/>
            </a:pPr>
            <a:r>
              <a:rPr lang="en-US" sz="2000" dirty="0">
                <a:latin typeface="Times New Roman" panose="02020603050405020304" pitchFamily="18" charset="0"/>
                <a:cs typeface="Times New Roman" panose="02020603050405020304" pitchFamily="18" charset="0"/>
              </a:rPr>
              <a:t>Identifying Anomalies</a:t>
            </a:r>
          </a:p>
          <a:p>
            <a:pPr marL="342900" indent="-342900" algn="just">
              <a:buFontTx/>
              <a:buChar char="-"/>
            </a:pPr>
            <a:r>
              <a:rPr lang="en-US" sz="2000" dirty="0">
                <a:latin typeface="Times New Roman" panose="02020603050405020304" pitchFamily="18" charset="0"/>
                <a:cs typeface="Times New Roman" panose="02020603050405020304" pitchFamily="18" charset="0"/>
              </a:rPr>
              <a:t>Early Threat Detection</a:t>
            </a:r>
          </a:p>
          <a:p>
            <a:pPr marL="342900" indent="-342900" algn="just">
              <a:buFontTx/>
              <a:buChar char="-"/>
            </a:pPr>
            <a:r>
              <a:rPr lang="en-US" sz="2000" dirty="0">
                <a:latin typeface="Times New Roman" panose="02020603050405020304" pitchFamily="18" charset="0"/>
                <a:cs typeface="Times New Roman" panose="02020603050405020304" pitchFamily="18" charset="0"/>
              </a:rPr>
              <a:t>Protecting Data Integrity</a:t>
            </a:r>
          </a:p>
          <a:p>
            <a:pPr marL="342900" indent="-342900" algn="just">
              <a:buFontTx/>
              <a:buChar char="-"/>
            </a:pPr>
            <a:r>
              <a:rPr lang="en-US" sz="2000" dirty="0">
                <a:latin typeface="Times New Roman" panose="02020603050405020304" pitchFamily="18" charset="0"/>
                <a:cs typeface="Times New Roman" panose="02020603050405020304" pitchFamily="18" charset="0"/>
              </a:rPr>
              <a:t>Maintaining Operational Continuity</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LSTM networks offer a powerful tool for analyzing time-series data and detecting irregularities in network traffic, addressing key challenges in network security such as dynamic threats, data volume, and imbalanced datasets.</a:t>
            </a:r>
          </a:p>
          <a:p>
            <a:pPr algn="just"/>
            <a:endParaRPr lang="en-US" sz="2000" dirty="0">
              <a:latin typeface="Times New Roman" panose="02020603050405020304" pitchFamily="18"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3821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Objective</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EDED1-6787-E167-5369-55F18DC83CC1}"/>
              </a:ext>
            </a:extLst>
          </p:cNvPr>
          <p:cNvSpPr txBox="1"/>
          <p:nvPr/>
        </p:nvSpPr>
        <p:spPr>
          <a:xfrm>
            <a:off x="619433" y="1684338"/>
            <a:ext cx="6843251" cy="5016758"/>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LSTM-Powered Irregularity Detection System: </a:t>
            </a:r>
          </a:p>
          <a:p>
            <a:pPr algn="just"/>
            <a:r>
              <a:rPr lang="en-US" sz="2000" dirty="0">
                <a:latin typeface="Times New Roman" panose="02020603050405020304" pitchFamily="18" charset="0"/>
                <a:cs typeface="Times New Roman" panose="02020603050405020304" pitchFamily="18" charset="0"/>
              </a:rPr>
              <a:t>By applying LSTMs to network traffic analysis, we aim to create a system that can effectively identify irregular or anomalous patterns in network traffic that deviate from normal behavior. </a:t>
            </a:r>
          </a:p>
          <a:p>
            <a:pPr algn="just"/>
            <a:endParaRPr lang="en-US" sz="2000" b="1"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Potential Threat Detection:</a:t>
            </a:r>
          </a:p>
          <a:p>
            <a:pPr marL="342900" indent="-342900" algn="just">
              <a:buFontTx/>
              <a:buChar char="-"/>
            </a:pPr>
            <a:r>
              <a:rPr lang="en-US" sz="2000" dirty="0">
                <a:latin typeface="Times New Roman" panose="02020603050405020304" pitchFamily="18" charset="0"/>
                <a:cs typeface="Times New Roman" panose="02020603050405020304" pitchFamily="18" charset="0"/>
              </a:rPr>
              <a:t>DDoS attacks</a:t>
            </a:r>
          </a:p>
          <a:p>
            <a:pPr marL="342900" indent="-342900" algn="just">
              <a:buFontTx/>
              <a:buChar char="-"/>
            </a:pPr>
            <a:r>
              <a:rPr lang="en-US" sz="2000" dirty="0">
                <a:latin typeface="Times New Roman" panose="02020603050405020304" pitchFamily="18" charset="0"/>
                <a:cs typeface="Times New Roman" panose="02020603050405020304" pitchFamily="18" charset="0"/>
              </a:rPr>
              <a:t>Malware infiltration</a:t>
            </a:r>
          </a:p>
          <a:p>
            <a:pPr marL="342900" indent="-342900" algn="just">
              <a:buFontTx/>
              <a:buChar char="-"/>
            </a:pPr>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Benefits: </a:t>
            </a:r>
            <a:r>
              <a:rPr lang="en-US" sz="2000" dirty="0">
                <a:latin typeface="Times New Roman" panose="02020603050405020304" pitchFamily="18" charset="0"/>
                <a:cs typeface="Times New Roman" panose="02020603050405020304" pitchFamily="18" charset="0"/>
              </a:rPr>
              <a:t>To address the limitations of traditional intrusion detection systems (IDS) that rely on predefined signatures or statistical methods.</a:t>
            </a:r>
          </a:p>
          <a:p>
            <a:pPr algn="just"/>
            <a:r>
              <a:rPr lang="en-US" sz="2000" dirty="0">
                <a:latin typeface="Times New Roman" panose="02020603050405020304" pitchFamily="18" charset="0"/>
                <a:cs typeface="Times New Roman" panose="02020603050405020304" pitchFamily="18" charset="0"/>
              </a:rPr>
              <a:t>Analyze network traffic data as it occurs, allowing for immediate identification and response to potential security incidents.</a:t>
            </a:r>
          </a:p>
          <a:p>
            <a:pPr algn="just"/>
            <a:r>
              <a:rPr lang="en-US" sz="2000" dirty="0">
                <a:latin typeface="Times New Roman" panose="02020603050405020304" pitchFamily="18" charset="0"/>
                <a:cs typeface="Times New Roman" panose="02020603050405020304" pitchFamily="18" charset="0"/>
              </a:rPr>
              <a:t>Efficiently analyze large datasets and adapt to the ever-increasing volume and complexity of network traffic.</a:t>
            </a:r>
          </a:p>
        </p:txBody>
      </p:sp>
      <p:pic>
        <p:nvPicPr>
          <p:cNvPr id="3" name="Picture 2" descr="A close-up of a network&#10;&#10;Description automatically generated">
            <a:extLst>
              <a:ext uri="{FF2B5EF4-FFF2-40B4-BE49-F238E27FC236}">
                <a16:creationId xmlns:a16="http://schemas.microsoft.com/office/drawing/2014/main" id="{7D29AD20-AA21-0E11-E898-8C8C2B93AA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670241" y="1129763"/>
            <a:ext cx="6874641" cy="4581832"/>
          </a:xfrm>
          <a:prstGeom prst="rect">
            <a:avLst/>
          </a:prstGeom>
        </p:spPr>
      </p:pic>
    </p:spTree>
    <p:extLst>
      <p:ext uri="{BB962C8B-B14F-4D97-AF65-F5344CB8AC3E}">
        <p14:creationId xmlns:p14="http://schemas.microsoft.com/office/powerpoint/2010/main" val="1094887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Methodology</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EDED1-6787-E167-5369-55F18DC83CC1}"/>
              </a:ext>
            </a:extLst>
          </p:cNvPr>
          <p:cNvSpPr txBox="1"/>
          <p:nvPr/>
        </p:nvSpPr>
        <p:spPr>
          <a:xfrm>
            <a:off x="619433" y="1684338"/>
            <a:ext cx="6636773" cy="4401205"/>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Data Collection and Preprocessing: </a:t>
            </a:r>
            <a:r>
              <a:rPr lang="en-US" sz="2000" dirty="0">
                <a:latin typeface="Times New Roman" panose="02020603050405020304" pitchFamily="18" charset="0"/>
                <a:cs typeface="Times New Roman" panose="02020603050405020304" pitchFamily="18" charset="0"/>
              </a:rPr>
              <a:t>Dataset-Unicauca-Version2-87Atts.csv from Kaggle (IP Network Traffic Flows)</a:t>
            </a:r>
            <a:endParaRPr lang="en-US" sz="2000" b="1" dirty="0">
              <a:latin typeface="Times New Roman" panose="02020603050405020304" pitchFamily="18" charset="0"/>
              <a:cs typeface="Times New Roman" panose="02020603050405020304" pitchFamily="18" charset="0"/>
            </a:endParaRPr>
          </a:p>
          <a:p>
            <a:pPr marL="342900" indent="-342900" algn="just">
              <a:buFontTx/>
              <a:buChar char="-"/>
            </a:pPr>
            <a:r>
              <a:rPr lang="en-US" sz="2000" dirty="0">
                <a:latin typeface="Times New Roman" panose="02020603050405020304" pitchFamily="18" charset="0"/>
                <a:cs typeface="Times New Roman" panose="02020603050405020304" pitchFamily="18" charset="0"/>
              </a:rPr>
              <a:t>Total bytes, Bytes sent, Bytes received, Total packets, packets sent, packets received, Is anomaly</a:t>
            </a:r>
          </a:p>
          <a:p>
            <a:pPr marL="342900" indent="-342900" algn="just">
              <a:buFontTx/>
              <a:buChar char="-"/>
            </a:pPr>
            <a:r>
              <a:rPr lang="en-US" sz="2000" dirty="0">
                <a:latin typeface="Times New Roman" panose="02020603050405020304" pitchFamily="18" charset="0"/>
                <a:cs typeface="Times New Roman" panose="02020603050405020304" pitchFamily="18" charset="0"/>
              </a:rPr>
              <a:t>1M network traffic data</a:t>
            </a:r>
          </a:p>
          <a:p>
            <a:pPr marL="342900" indent="-342900" algn="just">
              <a:buFontTx/>
              <a:buChar char="-"/>
            </a:pPr>
            <a:endParaRPr lang="en-US" sz="2000" b="1"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LSTM Model Architecture:</a:t>
            </a:r>
          </a:p>
          <a:p>
            <a:pPr algn="just"/>
            <a:r>
              <a:rPr lang="en-US" sz="2000" dirty="0">
                <a:latin typeface="Times New Roman" panose="02020603050405020304" pitchFamily="18" charset="0"/>
                <a:cs typeface="Times New Roman" panose="02020603050405020304" pitchFamily="18" charset="0"/>
              </a:rPr>
              <a:t>Defined using </a:t>
            </a:r>
            <a:r>
              <a:rPr lang="en-US" sz="2000" dirty="0" err="1">
                <a:latin typeface="Times New Roman" panose="02020603050405020304" pitchFamily="18" charset="0"/>
                <a:cs typeface="Times New Roman" panose="02020603050405020304" pitchFamily="18" charset="0"/>
              </a:rPr>
              <a:t>PyTorch's</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nn.Module</a:t>
            </a:r>
            <a:r>
              <a:rPr lang="en-US" sz="2000" dirty="0">
                <a:latin typeface="Times New Roman" panose="02020603050405020304" pitchFamily="18" charset="0"/>
                <a:cs typeface="Times New Roman" panose="02020603050405020304" pitchFamily="18" charset="0"/>
              </a:rPr>
              <a:t> class, specifying the input size, hidden size, number of layers, and the structure of the LSTM and fully connected layers.</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Activation functions: </a:t>
            </a:r>
            <a:r>
              <a:rPr lang="en-US" sz="2000" dirty="0">
                <a:latin typeface="Times New Roman" panose="02020603050405020304" pitchFamily="18" charset="0"/>
                <a:cs typeface="Times New Roman" panose="02020603050405020304" pitchFamily="18" charset="0"/>
              </a:rPr>
              <a:t>Sigmoid to model the non-linearities within the network.</a:t>
            </a:r>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p:txBody>
      </p:sp>
      <p:pic>
        <p:nvPicPr>
          <p:cNvPr id="4" name="Picture 3" descr="Hands holding gears and cogs&#10;&#10;Description automatically generated with medium confidence">
            <a:extLst>
              <a:ext uri="{FF2B5EF4-FFF2-40B4-BE49-F238E27FC236}">
                <a16:creationId xmlns:a16="http://schemas.microsoft.com/office/drawing/2014/main" id="{239381A5-86AD-89F2-3905-091BDDAE24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464397" y="1145771"/>
            <a:ext cx="6873373" cy="4581833"/>
          </a:xfrm>
          <a:prstGeom prst="rect">
            <a:avLst/>
          </a:prstGeom>
        </p:spPr>
      </p:pic>
    </p:spTree>
    <p:extLst>
      <p:ext uri="{BB962C8B-B14F-4D97-AF65-F5344CB8AC3E}">
        <p14:creationId xmlns:p14="http://schemas.microsoft.com/office/powerpoint/2010/main" val="1596579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Methodology</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EDED1-6787-E167-5369-55F18DC83CC1}"/>
              </a:ext>
            </a:extLst>
          </p:cNvPr>
          <p:cNvSpPr txBox="1"/>
          <p:nvPr/>
        </p:nvSpPr>
        <p:spPr>
          <a:xfrm>
            <a:off x="619433" y="1684338"/>
            <a:ext cx="6636773" cy="4401205"/>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Training procedure:</a:t>
            </a:r>
          </a:p>
          <a:p>
            <a:pPr marL="342900" indent="-342900" algn="just">
              <a:buFontTx/>
              <a:buChar char="-"/>
            </a:pPr>
            <a:r>
              <a:rPr lang="en-US" sz="2000" dirty="0">
                <a:latin typeface="Times New Roman" panose="02020603050405020304" pitchFamily="18" charset="0"/>
                <a:cs typeface="Times New Roman" panose="02020603050405020304" pitchFamily="18" charset="0"/>
              </a:rPr>
              <a:t>Adam optimizer with a specified learning rate, and a learning rate scheduler is employed to adjust the learning rate during training.</a:t>
            </a:r>
          </a:p>
          <a:p>
            <a:pPr marL="342900" indent="-342900" algn="just">
              <a:buFontTx/>
              <a:buChar char="-"/>
            </a:pPr>
            <a:r>
              <a:rPr lang="en-US" sz="2000" dirty="0">
                <a:latin typeface="Times New Roman" panose="02020603050405020304" pitchFamily="18" charset="0"/>
                <a:cs typeface="Times New Roman" panose="02020603050405020304" pitchFamily="18" charset="0"/>
              </a:rPr>
              <a:t>Gradient clipping is applied to prevent exploding gradients.</a:t>
            </a:r>
          </a:p>
          <a:p>
            <a:pPr marL="342900" indent="-342900" algn="just">
              <a:buFontTx/>
              <a:buChar char="-"/>
            </a:pPr>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Evaluation metrics:</a:t>
            </a:r>
          </a:p>
          <a:p>
            <a:pPr marL="342900" indent="-342900" algn="just">
              <a:buFontTx/>
              <a:buChar char="-"/>
            </a:pPr>
            <a:r>
              <a:rPr lang="en-US" sz="2000" dirty="0">
                <a:latin typeface="Times New Roman" panose="02020603050405020304" pitchFamily="18" charset="0"/>
                <a:cs typeface="Times New Roman" panose="02020603050405020304" pitchFamily="18" charset="0"/>
              </a:rPr>
              <a:t>Loss function (Binary Cross Entropy), confusion matrix, ROC curve, AUC (Area Under the Curve), and classification report (precision, recall, F1-score)</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Visualization:</a:t>
            </a:r>
          </a:p>
          <a:p>
            <a:pPr marL="342900" indent="-342900" algn="just">
              <a:buFontTx/>
              <a:buChar char="-"/>
            </a:pPr>
            <a:r>
              <a:rPr lang="en-US" sz="2000" dirty="0">
                <a:latin typeface="Times New Roman" panose="02020603050405020304" pitchFamily="18" charset="0"/>
                <a:cs typeface="Times New Roman" panose="02020603050405020304" pitchFamily="18" charset="0"/>
              </a:rPr>
              <a:t>ROC curve</a:t>
            </a:r>
          </a:p>
          <a:p>
            <a:pPr marL="342900" indent="-342900" algn="just">
              <a:buFontTx/>
              <a:buChar char="-"/>
            </a:pPr>
            <a:r>
              <a:rPr lang="en-US" sz="2000" dirty="0">
                <a:latin typeface="Times New Roman" panose="02020603050405020304" pitchFamily="18" charset="0"/>
                <a:cs typeface="Times New Roman" panose="02020603050405020304" pitchFamily="18" charset="0"/>
              </a:rPr>
              <a:t>Confusion matrix</a:t>
            </a:r>
          </a:p>
        </p:txBody>
      </p:sp>
      <p:pic>
        <p:nvPicPr>
          <p:cNvPr id="4" name="Picture 3" descr="Hands holding gears and cogs&#10;&#10;Description automatically generated with medium confidence">
            <a:extLst>
              <a:ext uri="{FF2B5EF4-FFF2-40B4-BE49-F238E27FC236}">
                <a16:creationId xmlns:a16="http://schemas.microsoft.com/office/drawing/2014/main" id="{239381A5-86AD-89F2-3905-091BDDAE24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464397" y="1145771"/>
            <a:ext cx="6873373" cy="4581833"/>
          </a:xfrm>
          <a:prstGeom prst="rect">
            <a:avLst/>
          </a:prstGeom>
        </p:spPr>
      </p:pic>
    </p:spTree>
    <p:extLst>
      <p:ext uri="{BB962C8B-B14F-4D97-AF65-F5344CB8AC3E}">
        <p14:creationId xmlns:p14="http://schemas.microsoft.com/office/powerpoint/2010/main" val="3215694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Implementation</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EDED1-6787-E167-5369-55F18DC83CC1}"/>
              </a:ext>
            </a:extLst>
          </p:cNvPr>
          <p:cNvSpPr txBox="1"/>
          <p:nvPr/>
        </p:nvSpPr>
        <p:spPr>
          <a:xfrm>
            <a:off x="619433" y="1684338"/>
            <a:ext cx="6636773" cy="4093428"/>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Programming Language and Libraries:</a:t>
            </a:r>
          </a:p>
          <a:p>
            <a:pPr marL="342900" indent="-342900" algn="just">
              <a:buFontTx/>
              <a:buChar char="-"/>
            </a:pPr>
            <a:r>
              <a:rPr lang="en-US" sz="2000" dirty="0">
                <a:latin typeface="Times New Roman" panose="02020603050405020304" pitchFamily="18" charset="0"/>
                <a:cs typeface="Times New Roman" panose="02020603050405020304" pitchFamily="18" charset="0"/>
              </a:rPr>
              <a:t>Python</a:t>
            </a:r>
          </a:p>
          <a:p>
            <a:pPr marL="342900" indent="-342900" algn="just">
              <a:buFontTx/>
              <a:buChar char="-"/>
            </a:pPr>
            <a:r>
              <a:rPr lang="en-US" sz="2000" dirty="0">
                <a:latin typeface="Times New Roman" panose="02020603050405020304" pitchFamily="18" charset="0"/>
                <a:cs typeface="Times New Roman" panose="02020603050405020304" pitchFamily="18" charset="0"/>
              </a:rPr>
              <a:t>Libraries: </a:t>
            </a:r>
            <a:r>
              <a:rPr lang="en-US" sz="2000" dirty="0" err="1">
                <a:latin typeface="Times New Roman" panose="02020603050405020304" pitchFamily="18" charset="0"/>
                <a:cs typeface="Times New Roman" panose="02020603050405020304" pitchFamily="18" charset="0"/>
              </a:rPr>
              <a:t>Pytorch</a:t>
            </a:r>
            <a:r>
              <a:rPr lang="en-US" sz="2000" dirty="0">
                <a:latin typeface="Times New Roman" panose="02020603050405020304" pitchFamily="18" charset="0"/>
                <a:cs typeface="Times New Roman" panose="02020603050405020304" pitchFamily="18" charset="0"/>
              </a:rPr>
              <a:t>, Matplotlib, Numpy, Pandas, Seaborn</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Oversampling: </a:t>
            </a:r>
          </a:p>
          <a:p>
            <a:pPr algn="just"/>
            <a:r>
              <a:rPr lang="en-US" sz="2000" dirty="0">
                <a:latin typeface="Times New Roman" panose="02020603050405020304" pitchFamily="18" charset="0"/>
                <a:cs typeface="Times New Roman" panose="02020603050405020304" pitchFamily="18" charset="0"/>
              </a:rPr>
              <a:t>Anomaly class oversampling is employed to balance the class distribution and improve model performance on rare events.</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Sequence Length Handling: </a:t>
            </a:r>
          </a:p>
          <a:p>
            <a:pPr algn="just"/>
            <a:r>
              <a:rPr lang="en-US" sz="2000" dirty="0">
                <a:latin typeface="Times New Roman" panose="02020603050405020304" pitchFamily="18" charset="0"/>
                <a:cs typeface="Times New Roman" panose="02020603050405020304" pitchFamily="18" charset="0"/>
              </a:rPr>
              <a:t>The input sequences are handled by adding a sequence length dimension and permuting the tensor dimensions appropriately to match the input requirements of the LSTM model.</a:t>
            </a:r>
          </a:p>
          <a:p>
            <a:pPr algn="just"/>
            <a:endParaRPr lang="en-US" sz="2000" dirty="0">
              <a:latin typeface="Times New Roman" panose="02020603050405020304" pitchFamily="18" charset="0"/>
              <a:cs typeface="Times New Roman" panose="02020603050405020304" pitchFamily="18" charset="0"/>
            </a:endParaRPr>
          </a:p>
        </p:txBody>
      </p:sp>
      <p:pic>
        <p:nvPicPr>
          <p:cNvPr id="4" name="Picture 3" descr="Hands holding gears and cogs&#10;&#10;Description automatically generated with medium confidence">
            <a:extLst>
              <a:ext uri="{FF2B5EF4-FFF2-40B4-BE49-F238E27FC236}">
                <a16:creationId xmlns:a16="http://schemas.microsoft.com/office/drawing/2014/main" id="{239381A5-86AD-89F2-3905-091BDDAE24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464397" y="1145771"/>
            <a:ext cx="6873373" cy="4581833"/>
          </a:xfrm>
          <a:prstGeom prst="rect">
            <a:avLst/>
          </a:prstGeom>
        </p:spPr>
      </p:pic>
    </p:spTree>
    <p:extLst>
      <p:ext uri="{BB962C8B-B14F-4D97-AF65-F5344CB8AC3E}">
        <p14:creationId xmlns:p14="http://schemas.microsoft.com/office/powerpoint/2010/main" val="1485959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E9F4E23-53EA-AE22-F26A-4DFD1410119E}"/>
              </a:ext>
            </a:extLst>
          </p:cNvPr>
          <p:cNvSpPr txBox="1">
            <a:spLocks/>
          </p:cNvSpPr>
          <p:nvPr/>
        </p:nvSpPr>
        <p:spPr>
          <a:xfrm>
            <a:off x="465892" y="668300"/>
            <a:ext cx="10515600" cy="8160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imes New Roman" panose="02020603050405020304" pitchFamily="18" charset="0"/>
                <a:cs typeface="Times New Roman" panose="02020603050405020304" pitchFamily="18" charset="0"/>
              </a:rPr>
              <a:t>Implementation</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F10EDED1-6787-E167-5369-55F18DC83CC1}"/>
              </a:ext>
            </a:extLst>
          </p:cNvPr>
          <p:cNvSpPr txBox="1"/>
          <p:nvPr/>
        </p:nvSpPr>
        <p:spPr>
          <a:xfrm>
            <a:off x="619433" y="1684338"/>
            <a:ext cx="6636773" cy="2554545"/>
          </a:xfrm>
          <a:prstGeom prst="rect">
            <a:avLst/>
          </a:prstGeom>
          <a:noFill/>
        </p:spPr>
        <p:txBody>
          <a:bodyPr wrap="square" rtlCol="0">
            <a:spAutoFit/>
          </a:bodyPr>
          <a:lstStyle/>
          <a:p>
            <a:pPr algn="just"/>
            <a:r>
              <a:rPr lang="en-US" sz="2000" b="1" dirty="0">
                <a:latin typeface="Times New Roman" panose="02020603050405020304" pitchFamily="18" charset="0"/>
                <a:cs typeface="Times New Roman" panose="02020603050405020304" pitchFamily="18" charset="0"/>
              </a:rPr>
              <a:t>Gradient Clipping: </a:t>
            </a:r>
          </a:p>
          <a:p>
            <a:pPr algn="just"/>
            <a:r>
              <a:rPr lang="en-US" sz="2000" dirty="0">
                <a:latin typeface="Times New Roman" panose="02020603050405020304" pitchFamily="18" charset="0"/>
                <a:cs typeface="Times New Roman" panose="02020603050405020304" pitchFamily="18" charset="0"/>
              </a:rPr>
              <a:t>Gradient clipping is applied during training to prevent exploding gradients and stabilize the training process.</a:t>
            </a:r>
          </a:p>
          <a:p>
            <a:pPr algn="just"/>
            <a:endParaRPr lang="en-US" sz="2000" b="1"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Learning Rate Scheduling: </a:t>
            </a:r>
            <a:r>
              <a:rPr lang="en-US" sz="2000" dirty="0">
                <a:latin typeface="Times New Roman" panose="02020603050405020304" pitchFamily="18" charset="0"/>
                <a:cs typeface="Times New Roman" panose="02020603050405020304" pitchFamily="18" charset="0"/>
              </a:rPr>
              <a:t>A learning rate scheduler is added to adjust the learning rate during training, which helps in optimizing the training process and achieving better convergence.</a:t>
            </a:r>
          </a:p>
        </p:txBody>
      </p:sp>
      <p:pic>
        <p:nvPicPr>
          <p:cNvPr id="4" name="Picture 3" descr="Hands holding gears and cogs&#10;&#10;Description automatically generated with medium confidence">
            <a:extLst>
              <a:ext uri="{FF2B5EF4-FFF2-40B4-BE49-F238E27FC236}">
                <a16:creationId xmlns:a16="http://schemas.microsoft.com/office/drawing/2014/main" id="{239381A5-86AD-89F2-3905-091BDDAE24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464397" y="1145771"/>
            <a:ext cx="6873373" cy="4581833"/>
          </a:xfrm>
          <a:prstGeom prst="rect">
            <a:avLst/>
          </a:prstGeom>
        </p:spPr>
      </p:pic>
    </p:spTree>
    <p:extLst>
      <p:ext uri="{BB962C8B-B14F-4D97-AF65-F5344CB8AC3E}">
        <p14:creationId xmlns:p14="http://schemas.microsoft.com/office/powerpoint/2010/main" val="26583968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Anatomy of a High-Profile Data Breach</Template>
  <TotalTime>153</TotalTime>
  <Words>1176</Words>
  <Application>Microsoft Office PowerPoint</Application>
  <PresentationFormat>Widescreen</PresentationFormat>
  <Paragraphs>152</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Aptos</vt:lpstr>
      <vt:lpstr>Aptos Display</vt:lpstr>
      <vt:lpstr>Arial</vt:lpstr>
      <vt:lpstr>Times New Roman</vt:lpstr>
      <vt:lpstr>Office Theme</vt:lpstr>
      <vt:lpstr>Network Security with LSTM-powered  Irregularity Detection</vt:lpstr>
      <vt:lpstr>Introduction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Anatomy of a High-Profile Data Breach: Dissecting the Aftermath of a Crypto-Wallet Case</dc:title>
  <dc:creator>Vajjala, Laasya</dc:creator>
  <cp:lastModifiedBy>Vajjala, Laasya</cp:lastModifiedBy>
  <cp:revision>1</cp:revision>
  <dcterms:created xsi:type="dcterms:W3CDTF">2024-04-18T04:38:09Z</dcterms:created>
  <dcterms:modified xsi:type="dcterms:W3CDTF">2024-04-23T02:54:20Z</dcterms:modified>
</cp:coreProperties>
</file>

<file path=docProps/thumbnail.jpeg>
</file>